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7086600" cy="10210800"/>
  <p:embeddedFontLst>
    <p:embeddedFont>
      <p:font typeface="Libre Franklin"/>
      <p:regular r:id="rId25"/>
      <p:bold r:id="rId26"/>
      <p:italic r:id="rId27"/>
      <p:boldItalic r:id="rId28"/>
    </p:embeddedFont>
    <p:embeddedFont>
      <p:font typeface="Libre Franklin Thin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3216">
          <p15:clr>
            <a:srgbClr val="A4A3A4"/>
          </p15:clr>
        </p15:guide>
        <p15:guide id="2" pos="2232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33" roundtripDataSignature="AMtx7mhTXiwJHo6WI80YTxuOEcd6dTLa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216" orient="horz"/>
        <p:guide pos="2232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ibreFranklin-bold.fntdata"/><Relationship Id="rId25" Type="http://schemas.openxmlformats.org/officeDocument/2006/relationships/font" Target="fonts/LibreFranklin-regular.fntdata"/><Relationship Id="rId28" Type="http://schemas.openxmlformats.org/officeDocument/2006/relationships/font" Target="fonts/LibreFranklin-boldItalic.fntdata"/><Relationship Id="rId27" Type="http://schemas.openxmlformats.org/officeDocument/2006/relationships/font" Target="fonts/LibreFranklin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ibreFranklinThin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ibreFranklinThin-italic.fntdata"/><Relationship Id="rId30" Type="http://schemas.openxmlformats.org/officeDocument/2006/relationships/font" Target="fonts/LibreFranklinThin-bold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LibreFranklinThin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18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9475" lIns="98975" spcFirstLastPara="1" rIns="98975" wrap="square" tIns="494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13200" y="0"/>
            <a:ext cx="30718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9475" lIns="98975" spcFirstLastPara="1" rIns="98975" wrap="square" tIns="49475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9700" y="765175"/>
            <a:ext cx="6807200" cy="3829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08025" y="4849813"/>
            <a:ext cx="5670550" cy="4595812"/>
          </a:xfrm>
          <a:prstGeom prst="rect">
            <a:avLst/>
          </a:prstGeom>
          <a:noFill/>
          <a:ln>
            <a:noFill/>
          </a:ln>
        </p:spPr>
        <p:txBody>
          <a:bodyPr anchorCtr="0" anchor="t" bIns="49475" lIns="98975" spcFirstLastPara="1" rIns="98975" wrap="square" tIns="49475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698038"/>
            <a:ext cx="30718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9475" lIns="98975" spcFirstLastPara="1" rIns="98975" wrap="square" tIns="494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13200" y="9698038"/>
            <a:ext cx="30718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9475" lIns="98975" spcFirstLastPara="1" rIns="98975" wrap="square" tIns="494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e110c11b6b_0_0:notes"/>
          <p:cNvSpPr txBox="1"/>
          <p:nvPr>
            <p:ph idx="1" type="body"/>
          </p:nvPr>
        </p:nvSpPr>
        <p:spPr>
          <a:xfrm>
            <a:off x="708025" y="4849813"/>
            <a:ext cx="5670600" cy="4595700"/>
          </a:xfrm>
          <a:prstGeom prst="rect">
            <a:avLst/>
          </a:prstGeom>
        </p:spPr>
        <p:txBody>
          <a:bodyPr anchorCtr="0" anchor="t" bIns="49475" lIns="98975" spcFirstLastPara="1" rIns="98975" wrap="square" tIns="49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ge110c11b6b_0_0:notes"/>
          <p:cNvSpPr/>
          <p:nvPr>
            <p:ph idx="2" type="sldImg"/>
          </p:nvPr>
        </p:nvSpPr>
        <p:spPr>
          <a:xfrm>
            <a:off x="139700" y="765175"/>
            <a:ext cx="6807300" cy="3829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0:notes"/>
          <p:cNvSpPr txBox="1"/>
          <p:nvPr>
            <p:ph idx="1" type="body"/>
          </p:nvPr>
        </p:nvSpPr>
        <p:spPr>
          <a:xfrm>
            <a:off x="708025" y="4849813"/>
            <a:ext cx="5670550" cy="4595812"/>
          </a:xfrm>
          <a:prstGeom prst="rect">
            <a:avLst/>
          </a:prstGeom>
        </p:spPr>
        <p:txBody>
          <a:bodyPr anchorCtr="0" anchor="t" bIns="49475" lIns="98975" spcFirstLastPara="1" rIns="98975" wrap="square" tIns="49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0:notes"/>
          <p:cNvSpPr/>
          <p:nvPr>
            <p:ph idx="2" type="sldImg"/>
          </p:nvPr>
        </p:nvSpPr>
        <p:spPr>
          <a:xfrm>
            <a:off x="139700" y="765175"/>
            <a:ext cx="6807200" cy="3829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:notes"/>
          <p:cNvSpPr txBox="1"/>
          <p:nvPr>
            <p:ph idx="1" type="body"/>
          </p:nvPr>
        </p:nvSpPr>
        <p:spPr>
          <a:xfrm>
            <a:off x="708025" y="4849813"/>
            <a:ext cx="5670550" cy="4595812"/>
          </a:xfrm>
          <a:prstGeom prst="rect">
            <a:avLst/>
          </a:prstGeom>
        </p:spPr>
        <p:txBody>
          <a:bodyPr anchorCtr="0" anchor="t" bIns="49475" lIns="98975" spcFirstLastPara="1" rIns="98975" wrap="square" tIns="49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1:notes"/>
          <p:cNvSpPr/>
          <p:nvPr>
            <p:ph idx="2" type="sldImg"/>
          </p:nvPr>
        </p:nvSpPr>
        <p:spPr>
          <a:xfrm>
            <a:off x="139700" y="765175"/>
            <a:ext cx="6807200" cy="3829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e1dac59868_0_23:notes"/>
          <p:cNvSpPr txBox="1"/>
          <p:nvPr>
            <p:ph idx="1" type="body"/>
          </p:nvPr>
        </p:nvSpPr>
        <p:spPr>
          <a:xfrm>
            <a:off x="708025" y="4849813"/>
            <a:ext cx="5670600" cy="4595700"/>
          </a:xfrm>
          <a:prstGeom prst="rect">
            <a:avLst/>
          </a:prstGeom>
        </p:spPr>
        <p:txBody>
          <a:bodyPr anchorCtr="0" anchor="t" bIns="49475" lIns="98975" spcFirstLastPara="1" rIns="98975" wrap="square" tIns="49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e1dac59868_0_23:notes"/>
          <p:cNvSpPr/>
          <p:nvPr>
            <p:ph idx="2" type="sldImg"/>
          </p:nvPr>
        </p:nvSpPr>
        <p:spPr>
          <a:xfrm>
            <a:off x="139700" y="765175"/>
            <a:ext cx="6807300" cy="3829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:notes"/>
          <p:cNvSpPr txBox="1"/>
          <p:nvPr>
            <p:ph idx="1" type="body"/>
          </p:nvPr>
        </p:nvSpPr>
        <p:spPr>
          <a:xfrm>
            <a:off x="708025" y="4849813"/>
            <a:ext cx="5670550" cy="4595812"/>
          </a:xfrm>
          <a:prstGeom prst="rect">
            <a:avLst/>
          </a:prstGeom>
        </p:spPr>
        <p:txBody>
          <a:bodyPr anchorCtr="0" anchor="t" bIns="49475" lIns="98975" spcFirstLastPara="1" rIns="98975" wrap="square" tIns="49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2:notes"/>
          <p:cNvSpPr/>
          <p:nvPr>
            <p:ph idx="2" type="sldImg"/>
          </p:nvPr>
        </p:nvSpPr>
        <p:spPr>
          <a:xfrm>
            <a:off x="139700" y="765175"/>
            <a:ext cx="6807200" cy="3829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e0cdf8f73_7_2:notes"/>
          <p:cNvSpPr txBox="1"/>
          <p:nvPr>
            <p:ph idx="1" type="body"/>
          </p:nvPr>
        </p:nvSpPr>
        <p:spPr>
          <a:xfrm>
            <a:off x="708025" y="4849813"/>
            <a:ext cx="5670600" cy="4595700"/>
          </a:xfrm>
          <a:prstGeom prst="rect">
            <a:avLst/>
          </a:prstGeom>
        </p:spPr>
        <p:txBody>
          <a:bodyPr anchorCtr="0" anchor="t" bIns="49475" lIns="98975" spcFirstLastPara="1" rIns="98975" wrap="square" tIns="49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de0cdf8f73_7_2:notes"/>
          <p:cNvSpPr/>
          <p:nvPr>
            <p:ph idx="2" type="sldImg"/>
          </p:nvPr>
        </p:nvSpPr>
        <p:spPr>
          <a:xfrm>
            <a:off x="139700" y="765175"/>
            <a:ext cx="6807300" cy="3829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de0cdf8f73_7_19:notes"/>
          <p:cNvSpPr txBox="1"/>
          <p:nvPr>
            <p:ph idx="1" type="body"/>
          </p:nvPr>
        </p:nvSpPr>
        <p:spPr>
          <a:xfrm>
            <a:off x="708025" y="4849813"/>
            <a:ext cx="5670600" cy="4595700"/>
          </a:xfrm>
          <a:prstGeom prst="rect">
            <a:avLst/>
          </a:prstGeom>
        </p:spPr>
        <p:txBody>
          <a:bodyPr anchorCtr="0" anchor="t" bIns="49475" lIns="98975" spcFirstLastPara="1" rIns="98975" wrap="square" tIns="49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de0cdf8f73_7_19:notes"/>
          <p:cNvSpPr/>
          <p:nvPr>
            <p:ph idx="2" type="sldImg"/>
          </p:nvPr>
        </p:nvSpPr>
        <p:spPr>
          <a:xfrm>
            <a:off x="139700" y="765175"/>
            <a:ext cx="6807300" cy="3829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:notes"/>
          <p:cNvSpPr/>
          <p:nvPr>
            <p:ph idx="2" type="sldImg"/>
          </p:nvPr>
        </p:nvSpPr>
        <p:spPr>
          <a:xfrm>
            <a:off x="139700" y="765175"/>
            <a:ext cx="6807200" cy="3829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4:notes"/>
          <p:cNvSpPr txBox="1"/>
          <p:nvPr>
            <p:ph idx="1" type="body"/>
          </p:nvPr>
        </p:nvSpPr>
        <p:spPr>
          <a:xfrm>
            <a:off x="708025" y="4849813"/>
            <a:ext cx="5670550" cy="4595812"/>
          </a:xfrm>
          <a:prstGeom prst="rect">
            <a:avLst/>
          </a:prstGeom>
          <a:noFill/>
          <a:ln>
            <a:noFill/>
          </a:ln>
        </p:spPr>
        <p:txBody>
          <a:bodyPr anchorCtr="0" anchor="t" bIns="49475" lIns="98975" spcFirstLastPara="1" rIns="98975" wrap="square" tIns="49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4:notes"/>
          <p:cNvSpPr txBox="1"/>
          <p:nvPr>
            <p:ph idx="12" type="sldNum"/>
          </p:nvPr>
        </p:nvSpPr>
        <p:spPr>
          <a:xfrm>
            <a:off x="4013200" y="9698038"/>
            <a:ext cx="30718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9475" lIns="98975" spcFirstLastPara="1" rIns="98975" wrap="square" tIns="494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:notes"/>
          <p:cNvSpPr txBox="1"/>
          <p:nvPr>
            <p:ph idx="1" type="body"/>
          </p:nvPr>
        </p:nvSpPr>
        <p:spPr>
          <a:xfrm>
            <a:off x="708025" y="4849813"/>
            <a:ext cx="5670550" cy="4595812"/>
          </a:xfrm>
          <a:prstGeom prst="rect">
            <a:avLst/>
          </a:prstGeom>
        </p:spPr>
        <p:txBody>
          <a:bodyPr anchorCtr="0" anchor="t" bIns="49475" lIns="98975" spcFirstLastPara="1" rIns="98975" wrap="square" tIns="49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5:notes"/>
          <p:cNvSpPr/>
          <p:nvPr>
            <p:ph idx="2" type="sldImg"/>
          </p:nvPr>
        </p:nvSpPr>
        <p:spPr>
          <a:xfrm>
            <a:off x="139700" y="765175"/>
            <a:ext cx="6807200" cy="3829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:notes"/>
          <p:cNvSpPr txBox="1"/>
          <p:nvPr>
            <p:ph idx="1" type="body"/>
          </p:nvPr>
        </p:nvSpPr>
        <p:spPr>
          <a:xfrm>
            <a:off x="708025" y="4849813"/>
            <a:ext cx="5670550" cy="4595812"/>
          </a:xfrm>
          <a:prstGeom prst="rect">
            <a:avLst/>
          </a:prstGeom>
        </p:spPr>
        <p:txBody>
          <a:bodyPr anchorCtr="0" anchor="t" bIns="49475" lIns="98975" spcFirstLastPara="1" rIns="98975" wrap="square" tIns="49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6:notes"/>
          <p:cNvSpPr/>
          <p:nvPr>
            <p:ph idx="2" type="sldImg"/>
          </p:nvPr>
        </p:nvSpPr>
        <p:spPr>
          <a:xfrm>
            <a:off x="139700" y="765175"/>
            <a:ext cx="6807200" cy="3829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7:notes"/>
          <p:cNvSpPr txBox="1"/>
          <p:nvPr>
            <p:ph idx="1" type="body"/>
          </p:nvPr>
        </p:nvSpPr>
        <p:spPr>
          <a:xfrm>
            <a:off x="708025" y="4849813"/>
            <a:ext cx="5670550" cy="4595812"/>
          </a:xfrm>
          <a:prstGeom prst="rect">
            <a:avLst/>
          </a:prstGeom>
        </p:spPr>
        <p:txBody>
          <a:bodyPr anchorCtr="0" anchor="t" bIns="49475" lIns="98975" spcFirstLastPara="1" rIns="98975" wrap="square" tIns="49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7:notes"/>
          <p:cNvSpPr/>
          <p:nvPr>
            <p:ph idx="2" type="sldImg"/>
          </p:nvPr>
        </p:nvSpPr>
        <p:spPr>
          <a:xfrm>
            <a:off x="139700" y="765175"/>
            <a:ext cx="6807200" cy="3829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/>
          <p:nvPr>
            <p:ph idx="2" type="sldImg"/>
          </p:nvPr>
        </p:nvSpPr>
        <p:spPr>
          <a:xfrm>
            <a:off x="139700" y="765175"/>
            <a:ext cx="6807200" cy="3829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2:notes"/>
          <p:cNvSpPr txBox="1"/>
          <p:nvPr>
            <p:ph idx="1" type="body"/>
          </p:nvPr>
        </p:nvSpPr>
        <p:spPr>
          <a:xfrm>
            <a:off x="708025" y="4849813"/>
            <a:ext cx="5670550" cy="4595812"/>
          </a:xfrm>
          <a:prstGeom prst="rect">
            <a:avLst/>
          </a:prstGeom>
          <a:noFill/>
          <a:ln>
            <a:noFill/>
          </a:ln>
        </p:spPr>
        <p:txBody>
          <a:bodyPr anchorCtr="0" anchor="t" bIns="49475" lIns="98975" spcFirstLastPara="1" rIns="98975" wrap="square" tIns="49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:notes"/>
          <p:cNvSpPr txBox="1"/>
          <p:nvPr>
            <p:ph idx="12" type="sldNum"/>
          </p:nvPr>
        </p:nvSpPr>
        <p:spPr>
          <a:xfrm>
            <a:off x="4013200" y="9698038"/>
            <a:ext cx="30718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b" bIns="49475" lIns="98975" spcFirstLastPara="1" rIns="98975" wrap="square" tIns="494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/>
          <p:nvPr>
            <p:ph idx="1" type="body"/>
          </p:nvPr>
        </p:nvSpPr>
        <p:spPr>
          <a:xfrm>
            <a:off x="708025" y="4849813"/>
            <a:ext cx="5670550" cy="4595812"/>
          </a:xfrm>
          <a:prstGeom prst="rect">
            <a:avLst/>
          </a:prstGeom>
        </p:spPr>
        <p:txBody>
          <a:bodyPr anchorCtr="0" anchor="t" bIns="49475" lIns="98975" spcFirstLastPara="1" rIns="98975" wrap="square" tIns="49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3:notes"/>
          <p:cNvSpPr/>
          <p:nvPr>
            <p:ph idx="2" type="sldImg"/>
          </p:nvPr>
        </p:nvSpPr>
        <p:spPr>
          <a:xfrm>
            <a:off x="139700" y="765175"/>
            <a:ext cx="6807200" cy="3829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4:notes"/>
          <p:cNvSpPr txBox="1"/>
          <p:nvPr>
            <p:ph idx="1" type="body"/>
          </p:nvPr>
        </p:nvSpPr>
        <p:spPr>
          <a:xfrm>
            <a:off x="708025" y="4849813"/>
            <a:ext cx="5670550" cy="4595812"/>
          </a:xfrm>
          <a:prstGeom prst="rect">
            <a:avLst/>
          </a:prstGeom>
        </p:spPr>
        <p:txBody>
          <a:bodyPr anchorCtr="0" anchor="t" bIns="49475" lIns="98975" spcFirstLastPara="1" rIns="98975" wrap="square" tIns="49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4:notes"/>
          <p:cNvSpPr/>
          <p:nvPr>
            <p:ph idx="2" type="sldImg"/>
          </p:nvPr>
        </p:nvSpPr>
        <p:spPr>
          <a:xfrm>
            <a:off x="139700" y="765175"/>
            <a:ext cx="6807200" cy="3829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e1dac59868_0_7:notes"/>
          <p:cNvSpPr txBox="1"/>
          <p:nvPr>
            <p:ph idx="1" type="body"/>
          </p:nvPr>
        </p:nvSpPr>
        <p:spPr>
          <a:xfrm>
            <a:off x="708025" y="4849813"/>
            <a:ext cx="5670600" cy="4595700"/>
          </a:xfrm>
          <a:prstGeom prst="rect">
            <a:avLst/>
          </a:prstGeom>
        </p:spPr>
        <p:txBody>
          <a:bodyPr anchorCtr="0" anchor="t" bIns="49475" lIns="98975" spcFirstLastPara="1" rIns="98975" wrap="square" tIns="49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e1dac59868_0_7:notes"/>
          <p:cNvSpPr/>
          <p:nvPr>
            <p:ph idx="2" type="sldImg"/>
          </p:nvPr>
        </p:nvSpPr>
        <p:spPr>
          <a:xfrm>
            <a:off x="139700" y="765175"/>
            <a:ext cx="6807300" cy="3829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 txBox="1"/>
          <p:nvPr>
            <p:ph idx="1" type="body"/>
          </p:nvPr>
        </p:nvSpPr>
        <p:spPr>
          <a:xfrm>
            <a:off x="708025" y="4849813"/>
            <a:ext cx="5670550" cy="4595812"/>
          </a:xfrm>
          <a:prstGeom prst="rect">
            <a:avLst/>
          </a:prstGeom>
        </p:spPr>
        <p:txBody>
          <a:bodyPr anchorCtr="0" anchor="t" bIns="49475" lIns="98975" spcFirstLastPara="1" rIns="98975" wrap="square" tIns="49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6:notes"/>
          <p:cNvSpPr/>
          <p:nvPr>
            <p:ph idx="2" type="sldImg"/>
          </p:nvPr>
        </p:nvSpPr>
        <p:spPr>
          <a:xfrm>
            <a:off x="139700" y="765175"/>
            <a:ext cx="6807200" cy="3829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:notes"/>
          <p:cNvSpPr txBox="1"/>
          <p:nvPr>
            <p:ph idx="1" type="body"/>
          </p:nvPr>
        </p:nvSpPr>
        <p:spPr>
          <a:xfrm>
            <a:off x="708025" y="4849813"/>
            <a:ext cx="5670550" cy="4595812"/>
          </a:xfrm>
          <a:prstGeom prst="rect">
            <a:avLst/>
          </a:prstGeom>
        </p:spPr>
        <p:txBody>
          <a:bodyPr anchorCtr="0" anchor="t" bIns="49475" lIns="98975" spcFirstLastPara="1" rIns="98975" wrap="square" tIns="49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7:notes"/>
          <p:cNvSpPr/>
          <p:nvPr>
            <p:ph idx="2" type="sldImg"/>
          </p:nvPr>
        </p:nvSpPr>
        <p:spPr>
          <a:xfrm>
            <a:off x="139700" y="765175"/>
            <a:ext cx="6807200" cy="3829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:notes"/>
          <p:cNvSpPr txBox="1"/>
          <p:nvPr>
            <p:ph idx="1" type="body"/>
          </p:nvPr>
        </p:nvSpPr>
        <p:spPr>
          <a:xfrm>
            <a:off x="708025" y="4849813"/>
            <a:ext cx="5670550" cy="4595812"/>
          </a:xfrm>
          <a:prstGeom prst="rect">
            <a:avLst/>
          </a:prstGeom>
        </p:spPr>
        <p:txBody>
          <a:bodyPr anchorCtr="0" anchor="t" bIns="49475" lIns="98975" spcFirstLastPara="1" rIns="98975" wrap="square" tIns="49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8:notes"/>
          <p:cNvSpPr/>
          <p:nvPr>
            <p:ph idx="2" type="sldImg"/>
          </p:nvPr>
        </p:nvSpPr>
        <p:spPr>
          <a:xfrm>
            <a:off x="139700" y="765175"/>
            <a:ext cx="6807200" cy="3829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9:notes"/>
          <p:cNvSpPr txBox="1"/>
          <p:nvPr>
            <p:ph idx="1" type="body"/>
          </p:nvPr>
        </p:nvSpPr>
        <p:spPr>
          <a:xfrm>
            <a:off x="708025" y="4849813"/>
            <a:ext cx="5670550" cy="4595812"/>
          </a:xfrm>
          <a:prstGeom prst="rect">
            <a:avLst/>
          </a:prstGeom>
        </p:spPr>
        <p:txBody>
          <a:bodyPr anchorCtr="0" anchor="t" bIns="49475" lIns="98975" spcFirstLastPara="1" rIns="98975" wrap="square" tIns="4947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9:notes"/>
          <p:cNvSpPr/>
          <p:nvPr>
            <p:ph idx="2" type="sldImg"/>
          </p:nvPr>
        </p:nvSpPr>
        <p:spPr>
          <a:xfrm>
            <a:off x="139700" y="765175"/>
            <a:ext cx="6807200" cy="38290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9"/>
          <p:cNvSpPr/>
          <p:nvPr/>
        </p:nvSpPr>
        <p:spPr>
          <a:xfrm>
            <a:off x="904875" y="2736057"/>
            <a:ext cx="7315200" cy="959644"/>
          </a:xfrm>
          <a:prstGeom prst="rect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9"/>
          <p:cNvSpPr/>
          <p:nvPr/>
        </p:nvSpPr>
        <p:spPr>
          <a:xfrm>
            <a:off x="914400" y="3786188"/>
            <a:ext cx="7315200" cy="514350"/>
          </a:xfrm>
          <a:prstGeom prst="rect">
            <a:avLst/>
          </a:prstGeom>
          <a:noFill/>
          <a:ln cap="rnd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9"/>
          <p:cNvSpPr/>
          <p:nvPr/>
        </p:nvSpPr>
        <p:spPr>
          <a:xfrm>
            <a:off x="904875" y="2736057"/>
            <a:ext cx="228600" cy="9596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9"/>
          <p:cNvSpPr/>
          <p:nvPr/>
        </p:nvSpPr>
        <p:spPr>
          <a:xfrm>
            <a:off x="914400" y="3786188"/>
            <a:ext cx="228600" cy="5143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9"/>
          <p:cNvSpPr txBox="1"/>
          <p:nvPr>
            <p:ph type="ctrTitle"/>
          </p:nvPr>
        </p:nvSpPr>
        <p:spPr>
          <a:xfrm>
            <a:off x="1219200" y="2914650"/>
            <a:ext cx="68580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" type="subTitle"/>
          </p:nvPr>
        </p:nvSpPr>
        <p:spPr>
          <a:xfrm>
            <a:off x="1219200" y="3843338"/>
            <a:ext cx="68580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600"/>
              </a:spcBef>
              <a:spcAft>
                <a:spcPts val="0"/>
              </a:spcAft>
              <a:buSzPts val="1520"/>
              <a:buNone/>
              <a:defRPr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SzPts val="1368"/>
              <a:buNone/>
              <a:defRPr/>
            </a:lvl2pPr>
            <a:lvl3pPr lvl="2" algn="ctr">
              <a:spcBef>
                <a:spcPts val="500"/>
              </a:spcBef>
              <a:spcAft>
                <a:spcPts val="0"/>
              </a:spcAft>
              <a:buSzPts val="1368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260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SzPts val="1260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SzPts val="1350"/>
              <a:buNone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0" type="dt"/>
          </p:nvPr>
        </p:nvSpPr>
        <p:spPr>
          <a:xfrm>
            <a:off x="6400800" y="4766072"/>
            <a:ext cx="2286000" cy="275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19"/>
          <p:cNvSpPr txBox="1"/>
          <p:nvPr>
            <p:ph idx="11" type="ftr"/>
          </p:nvPr>
        </p:nvSpPr>
        <p:spPr>
          <a:xfrm>
            <a:off x="2898775" y="4766072"/>
            <a:ext cx="3475038" cy="275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2" type="sldNum"/>
          </p:nvPr>
        </p:nvSpPr>
        <p:spPr>
          <a:xfrm>
            <a:off x="1216025" y="4766072"/>
            <a:ext cx="1219200" cy="2750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20"/>
          <p:cNvCxnSpPr/>
          <p:nvPr/>
        </p:nvCxnSpPr>
        <p:spPr>
          <a:xfrm>
            <a:off x="457200" y="4764881"/>
            <a:ext cx="822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6" name="Google Shape;26;p20"/>
          <p:cNvCxnSpPr/>
          <p:nvPr/>
        </p:nvCxnSpPr>
        <p:spPr>
          <a:xfrm>
            <a:off x="457200" y="857250"/>
            <a:ext cx="8229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7" name="Google Shape;27;p20"/>
          <p:cNvSpPr/>
          <p:nvPr/>
        </p:nvSpPr>
        <p:spPr>
          <a:xfrm rot="5400000">
            <a:off x="442913" y="4835525"/>
            <a:ext cx="142875" cy="120650"/>
          </a:xfrm>
          <a:prstGeom prst="triangl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0"/>
          <p:cNvSpPr txBox="1"/>
          <p:nvPr>
            <p:ph type="title"/>
          </p:nvPr>
        </p:nvSpPr>
        <p:spPr>
          <a:xfrm>
            <a:off x="457200" y="114300"/>
            <a:ext cx="82296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457200" y="914400"/>
            <a:ext cx="8229600" cy="3703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5468" lvl="0" marL="457200" algn="l">
              <a:spcBef>
                <a:spcPts val="600"/>
              </a:spcBef>
              <a:spcAft>
                <a:spcPts val="0"/>
              </a:spcAft>
              <a:buSzPts val="1368"/>
              <a:buChar char="🞂"/>
              <a:defRPr/>
            </a:lvl1pPr>
            <a:lvl2pPr indent="-315468" lvl="1" marL="9144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2pPr>
            <a:lvl3pPr indent="-315467" lvl="2" marL="1371600" algn="l">
              <a:spcBef>
                <a:spcPts val="500"/>
              </a:spcBef>
              <a:spcAft>
                <a:spcPts val="0"/>
              </a:spcAft>
              <a:buSzPts val="1368"/>
              <a:buChar char="🞂"/>
              <a:defRPr/>
            </a:lvl3pPr>
            <a:lvl4pPr indent="-308610" lvl="3" marL="1828800" algn="l">
              <a:spcBef>
                <a:spcPts val="400"/>
              </a:spcBef>
              <a:spcAft>
                <a:spcPts val="0"/>
              </a:spcAft>
              <a:buSzPts val="1260"/>
              <a:buChar char="◻"/>
              <a:defRPr/>
            </a:lvl4pPr>
            <a:lvl5pPr indent="-308610" lvl="4" marL="2286000" algn="l">
              <a:spcBef>
                <a:spcPts val="300"/>
              </a:spcBef>
              <a:spcAft>
                <a:spcPts val="0"/>
              </a:spcAft>
              <a:buSzPts val="1260"/>
              <a:buChar char="◻"/>
              <a:defRPr/>
            </a:lvl5pPr>
            <a:lvl6pPr indent="-314325" lvl="5" marL="27432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6pPr>
            <a:lvl7pPr indent="-314325" lvl="6" marL="32004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7pPr>
            <a:lvl8pPr indent="-314325" lvl="7" marL="36576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8pPr>
            <a:lvl9pPr indent="-314325" lvl="8" marL="4114800" algn="l">
              <a:spcBef>
                <a:spcPts val="300"/>
              </a:spcBef>
              <a:spcAft>
                <a:spcPts val="0"/>
              </a:spcAft>
              <a:buSzPts val="1350"/>
              <a:buChar char="🞂"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12" type="sldNum"/>
          </p:nvPr>
        </p:nvSpPr>
        <p:spPr>
          <a:xfrm>
            <a:off x="612775" y="4767263"/>
            <a:ext cx="1981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1763714" y="4767263"/>
            <a:ext cx="58324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8"/>
          <p:cNvSpPr txBox="1"/>
          <p:nvPr>
            <p:ph type="title"/>
          </p:nvPr>
        </p:nvSpPr>
        <p:spPr>
          <a:xfrm>
            <a:off x="457200" y="114300"/>
            <a:ext cx="82296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8"/>
          <p:cNvSpPr txBox="1"/>
          <p:nvPr>
            <p:ph idx="1" type="body"/>
          </p:nvPr>
        </p:nvSpPr>
        <p:spPr>
          <a:xfrm>
            <a:off x="457200" y="914400"/>
            <a:ext cx="8229600" cy="3682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4076" lvl="0" marL="457200" marR="0" rtl="0" algn="l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76"/>
              <a:buFont typeface="Noto Sans Symbols"/>
              <a:buChar char="🞂"/>
              <a:defRPr b="0" i="0" sz="2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9597" lvl="1" marL="914400" marR="0" rtl="0" algn="l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48"/>
              <a:buFont typeface="Noto Sans Symbols"/>
              <a:buChar char="🞂"/>
              <a:defRPr b="0" i="0" sz="2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5119" lvl="2" marL="1371600" marR="0" rtl="0" algn="l">
              <a:spcBef>
                <a:spcPts val="500"/>
              </a:spcBef>
              <a:spcAft>
                <a:spcPts val="0"/>
              </a:spcAft>
              <a:buClr>
                <a:srgbClr val="BCBCBC"/>
              </a:buClr>
              <a:buSzPts val="1520"/>
              <a:buFont typeface="Noto Sans Symbols"/>
              <a:buChar char="🞂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861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8BA2B4"/>
              </a:buClr>
              <a:buSzPts val="1260"/>
              <a:buFont typeface="Noto Sans Symbols"/>
              <a:buChar char="◻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972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120"/>
              <a:buFont typeface="Noto Sans Symbols"/>
              <a:buChar char="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spcBef>
                <a:spcPts val="300"/>
              </a:spcBef>
              <a:spcAft>
                <a:spcPts val="0"/>
              </a:spcAft>
              <a:buClr>
                <a:srgbClr val="8BA1B3"/>
              </a:buClr>
              <a:buSzPts val="1200"/>
              <a:buFont typeface="Noto Sans Symbols"/>
              <a:buChar char="🞂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5275" lvl="6" marL="3200400" marR="0" rtl="0" algn="l">
              <a:spcBef>
                <a:spcPts val="300"/>
              </a:spcBef>
              <a:spcAft>
                <a:spcPts val="0"/>
              </a:spcAft>
              <a:buClr>
                <a:srgbClr val="646C8F"/>
              </a:buClr>
              <a:buSzPts val="1050"/>
              <a:buFont typeface="Noto Sans Symbols"/>
              <a:buChar char="🞂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5275" lvl="7" marL="3657600" marR="0" rtl="0" algn="l">
              <a:spcBef>
                <a:spcPts val="300"/>
              </a:spcBef>
              <a:spcAft>
                <a:spcPts val="0"/>
              </a:spcAft>
              <a:buClr>
                <a:srgbClr val="BABABA"/>
              </a:buClr>
              <a:buSzPts val="1050"/>
              <a:buFont typeface="Noto Sans Symbols"/>
              <a:buChar char="🞂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85750" lvl="8" marL="4114800" marR="0" rtl="0" algn="l">
              <a:spcBef>
                <a:spcPts val="300"/>
              </a:spcBef>
              <a:spcAft>
                <a:spcPts val="0"/>
              </a:spcAft>
              <a:buClr>
                <a:srgbClr val="9FB8CD"/>
              </a:buClr>
              <a:buSzPts val="900"/>
              <a:buFont typeface="Noto Sans Symbols"/>
              <a:buChar char="🞂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2" type="sldNum"/>
          </p:nvPr>
        </p:nvSpPr>
        <p:spPr>
          <a:xfrm>
            <a:off x="612775" y="4767263"/>
            <a:ext cx="1981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" name="Google Shape;13;p18"/>
          <p:cNvSpPr txBox="1"/>
          <p:nvPr>
            <p:ph idx="11" type="ftr"/>
          </p:nvPr>
        </p:nvSpPr>
        <p:spPr>
          <a:xfrm>
            <a:off x="1763714" y="4767263"/>
            <a:ext cx="5832475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9.jpg"/><Relationship Id="rId5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2.jpg"/><Relationship Id="rId5" Type="http://schemas.openxmlformats.org/officeDocument/2006/relationships/image" Target="../media/image21.jpg"/><Relationship Id="rId6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110c11b6b_0_0"/>
          <p:cNvSpPr txBox="1"/>
          <p:nvPr>
            <p:ph idx="1" type="subTitle"/>
          </p:nvPr>
        </p:nvSpPr>
        <p:spPr>
          <a:xfrm>
            <a:off x="1219200" y="3843338"/>
            <a:ext cx="6858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ct val="76000"/>
              <a:buNone/>
            </a:pPr>
            <a:r>
              <a:rPr lang="pt-BR" sz="2400" u="sng">
                <a:latin typeface="Arial"/>
                <a:ea typeface="Arial"/>
                <a:cs typeface="Arial"/>
                <a:sym typeface="Arial"/>
              </a:rPr>
              <a:t>Barbara Silveira</a:t>
            </a:r>
            <a:r>
              <a:rPr lang="pt-BR" sz="2400">
                <a:latin typeface="Arial"/>
                <a:ea typeface="Arial"/>
                <a:cs typeface="Arial"/>
                <a:sym typeface="Arial"/>
              </a:rPr>
              <a:t>, Thiago Souza, Ana Regina Rocha</a:t>
            </a:r>
            <a:endParaRPr/>
          </a:p>
        </p:txBody>
      </p:sp>
      <p:sp>
        <p:nvSpPr>
          <p:cNvPr id="37" name="Google Shape;37;ge110c11b6b_0_0"/>
          <p:cNvSpPr txBox="1"/>
          <p:nvPr/>
        </p:nvSpPr>
        <p:spPr>
          <a:xfrm>
            <a:off x="1951062" y="4404141"/>
            <a:ext cx="5429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Curitiba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Outubro, 2018</a:t>
            </a:r>
            <a:endParaRPr/>
          </a:p>
        </p:txBody>
      </p:sp>
      <p:sp>
        <p:nvSpPr>
          <p:cNvPr id="38" name="Google Shape;38;ge110c11b6b_0_0"/>
          <p:cNvSpPr/>
          <p:nvPr/>
        </p:nvSpPr>
        <p:spPr>
          <a:xfrm>
            <a:off x="-10410" y="3434308"/>
            <a:ext cx="9170700" cy="17091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Gustavo Minguta</a:t>
            </a:r>
            <a:r>
              <a:rPr b="0" i="0" lang="pt-BR" sz="20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, </a:t>
            </a:r>
            <a:r>
              <a:rPr lang="pt-BR" sz="2000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Gustavo Lima</a:t>
            </a:r>
            <a:r>
              <a:rPr b="0" i="0" lang="pt-BR" sz="20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, </a:t>
            </a:r>
            <a:r>
              <a:rPr lang="pt-BR" sz="2000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Gabriel Souza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Libre Franklin Thin"/>
              <a:ea typeface="Libre Franklin Thin"/>
              <a:cs typeface="Libre Franklin Thin"/>
              <a:sym typeface="Libre Franklin Thi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Orientador: Prof. Dr. Thiago Silva de Souza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Libre Franklin Thin"/>
              <a:ea typeface="Libre Franklin Thin"/>
              <a:cs typeface="Libre Franklin Thin"/>
              <a:sym typeface="Libre Franklin Thi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06</a:t>
            </a:r>
            <a:r>
              <a:rPr b="0" i="0" lang="pt-BR" sz="20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/</a:t>
            </a:r>
            <a:r>
              <a:rPr lang="pt-BR" sz="2000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2021</a:t>
            </a:r>
            <a:endParaRPr/>
          </a:p>
        </p:txBody>
      </p:sp>
      <p:sp>
        <p:nvSpPr>
          <p:cNvPr id="39" name="Google Shape;39;ge110c11b6b_0_0"/>
          <p:cNvSpPr/>
          <p:nvPr/>
        </p:nvSpPr>
        <p:spPr>
          <a:xfrm>
            <a:off x="0" y="0"/>
            <a:ext cx="9144000" cy="300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ge110c11b6b_0_0"/>
          <p:cNvSpPr/>
          <p:nvPr/>
        </p:nvSpPr>
        <p:spPr>
          <a:xfrm>
            <a:off x="-10410" y="2427734"/>
            <a:ext cx="9170700" cy="10065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Regue-me: Cuidando do Meio Ambiente de Forma Gamificada</a:t>
            </a:r>
            <a:endParaRPr/>
          </a:p>
        </p:txBody>
      </p:sp>
      <p:pic>
        <p:nvPicPr>
          <p:cNvPr id="41" name="Google Shape;41;ge110c11b6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658229"/>
            <a:ext cx="7518400" cy="12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"/>
          <p:cNvSpPr txBox="1"/>
          <p:nvPr>
            <p:ph type="title"/>
          </p:nvPr>
        </p:nvSpPr>
        <p:spPr>
          <a:xfrm>
            <a:off x="457200" y="114300"/>
            <a:ext cx="82296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Mapeamento Sistemático</a:t>
            </a:r>
            <a:endParaRPr/>
          </a:p>
        </p:txBody>
      </p:sp>
      <p:sp>
        <p:nvSpPr>
          <p:cNvPr id="145" name="Google Shape;145;p10"/>
          <p:cNvSpPr txBox="1"/>
          <p:nvPr>
            <p:ph idx="12" type="sldNum"/>
          </p:nvPr>
        </p:nvSpPr>
        <p:spPr>
          <a:xfrm>
            <a:off x="612775" y="4767263"/>
            <a:ext cx="1981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0"/>
          <p:cNvSpPr txBox="1"/>
          <p:nvPr>
            <p:ph idx="1" type="body"/>
          </p:nvPr>
        </p:nvSpPr>
        <p:spPr>
          <a:xfrm>
            <a:off x="457200" y="914400"/>
            <a:ext cx="8229600" cy="3702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SzPts val="1976"/>
              <a:buChar char="🞂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47" name="Google Shape;147;p10"/>
          <p:cNvSpPr txBox="1"/>
          <p:nvPr>
            <p:ph idx="11" type="ftr"/>
          </p:nvPr>
        </p:nvSpPr>
        <p:spPr>
          <a:xfrm>
            <a:off x="1475656" y="4767263"/>
            <a:ext cx="63365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Avaliação da Acessibilidade de Deficientes Visuais em Produtos de Software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10"/>
          <p:cNvPicPr preferRelativeResize="0"/>
          <p:nvPr/>
        </p:nvPicPr>
        <p:blipFill rotWithShape="1">
          <a:blip r:embed="rId3">
            <a:alphaModFix/>
          </a:blip>
          <a:srcRect b="3849" l="0" r="0" t="4228"/>
          <a:stretch/>
        </p:blipFill>
        <p:spPr>
          <a:xfrm>
            <a:off x="0" y="-1"/>
            <a:ext cx="917869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787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0"/>
          <p:cNvSpPr/>
          <p:nvPr/>
        </p:nvSpPr>
        <p:spPr>
          <a:xfrm>
            <a:off x="1475656" y="2463738"/>
            <a:ext cx="6120680" cy="1458162"/>
          </a:xfrm>
          <a:prstGeom prst="roundRect">
            <a:avLst>
              <a:gd fmla="val 16667" name="adj"/>
            </a:avLst>
          </a:prstGeom>
          <a:solidFill>
            <a:srgbClr val="3366FF">
              <a:alpha val="53725"/>
            </a:srgbClr>
          </a:solidFill>
          <a:ln>
            <a:noFill/>
          </a:ln>
          <a:effectLst>
            <a:outerShdw blurRad="50800" rotWithShape="0" dir="5400000" dist="4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Regue-me</a:t>
            </a:r>
            <a:endParaRPr b="1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"/>
          <p:cNvSpPr txBox="1"/>
          <p:nvPr>
            <p:ph idx="12" type="sldNum"/>
          </p:nvPr>
        </p:nvSpPr>
        <p:spPr>
          <a:xfrm>
            <a:off x="612775" y="4767263"/>
            <a:ext cx="1981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1"/>
          <p:cNvSpPr txBox="1"/>
          <p:nvPr>
            <p:ph idx="11" type="ftr"/>
          </p:nvPr>
        </p:nvSpPr>
        <p:spPr>
          <a:xfrm>
            <a:off x="1475656" y="4767263"/>
            <a:ext cx="63365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Avaliação da Acessibilidade de Deficientes Visuais em Produtos de Software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1"/>
          <p:cNvSpPr txBox="1"/>
          <p:nvPr/>
        </p:nvSpPr>
        <p:spPr>
          <a:xfrm>
            <a:off x="395536" y="100608"/>
            <a:ext cx="82296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3366FF"/>
                </a:solidFill>
              </a:rPr>
              <a:t>Regue-me</a:t>
            </a:r>
            <a:endParaRPr/>
          </a:p>
        </p:txBody>
      </p:sp>
      <p:sp>
        <p:nvSpPr>
          <p:cNvPr id="158" name="Google Shape;158;p11"/>
          <p:cNvSpPr/>
          <p:nvPr/>
        </p:nvSpPr>
        <p:spPr>
          <a:xfrm>
            <a:off x="323528" y="951570"/>
            <a:ext cx="8424936" cy="3672408"/>
          </a:xfrm>
          <a:prstGeom prst="roundRect">
            <a:avLst>
              <a:gd fmla="val 16667" name="adj"/>
            </a:avLst>
          </a:prstGeom>
          <a:solidFill>
            <a:schemeClr val="lt1">
              <a:alpha val="80000"/>
            </a:schemeClr>
          </a:solidFill>
          <a:ln>
            <a:noFill/>
          </a:ln>
          <a:effectLst>
            <a:outerShdw blurRad="50800" rotWithShape="0" dir="5400000" dist="4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1"/>
          <p:cNvSpPr txBox="1"/>
          <p:nvPr>
            <p:ph idx="1" type="body"/>
          </p:nvPr>
        </p:nvSpPr>
        <p:spPr>
          <a:xfrm>
            <a:off x="539552" y="1113588"/>
            <a:ext cx="8136904" cy="3510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ts val="1976"/>
              <a:buChar char="🞂"/>
            </a:pPr>
            <a:r>
              <a:rPr lang="pt-BR"/>
              <a:t>Arquitetura da solução</a:t>
            </a:r>
            <a:endParaRPr/>
          </a:p>
          <a:p>
            <a:pPr indent="-273050" lvl="1" marL="547687" rtl="0" algn="l">
              <a:spcBef>
                <a:spcPts val="0"/>
              </a:spcBef>
              <a:spcAft>
                <a:spcPts val="0"/>
              </a:spcAft>
              <a:buSzPts val="1368"/>
              <a:buChar char="🞂"/>
            </a:pPr>
            <a:r>
              <a:rPr lang="pt-BR"/>
              <a:t>Arduino</a:t>
            </a:r>
            <a:endParaRPr/>
          </a:p>
          <a:p>
            <a:pPr indent="-273050" lvl="1" marL="547687" rtl="0" algn="l">
              <a:spcBef>
                <a:spcPts val="500"/>
              </a:spcBef>
              <a:spcAft>
                <a:spcPts val="0"/>
              </a:spcAft>
              <a:buSzPts val="1368"/>
              <a:buChar char="🞂"/>
            </a:pPr>
            <a:r>
              <a:rPr lang="pt-BR"/>
              <a:t>Kodular</a:t>
            </a:r>
            <a:endParaRPr/>
          </a:p>
          <a:p>
            <a:pPr indent="0" lvl="0" marL="2730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1"/>
          <p:cNvSpPr txBox="1"/>
          <p:nvPr/>
        </p:nvSpPr>
        <p:spPr>
          <a:xfrm>
            <a:off x="612775" y="4767263"/>
            <a:ext cx="1981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1"/>
          <p:cNvSpPr txBox="1"/>
          <p:nvPr/>
        </p:nvSpPr>
        <p:spPr>
          <a:xfrm>
            <a:off x="1475656" y="4767263"/>
            <a:ext cx="63365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Avaliação da Acessibilidade de Deficientes Visuais em Produtos de Software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1"/>
          <p:cNvSpPr/>
          <p:nvPr/>
        </p:nvSpPr>
        <p:spPr>
          <a:xfrm>
            <a:off x="1" y="4760100"/>
            <a:ext cx="9144000" cy="383400"/>
          </a:xfrm>
          <a:prstGeom prst="rect">
            <a:avLst/>
          </a:prstGeom>
          <a:solidFill>
            <a:srgbClr val="3366FF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Regue-me: Cuidando do Meio Ambiente de Forma Gamificada</a:t>
            </a:r>
            <a:endParaRPr sz="1600">
              <a:solidFill>
                <a:schemeClr val="lt1"/>
              </a:solidFill>
              <a:latin typeface="Libre Franklin Thin"/>
              <a:ea typeface="Libre Franklin Thin"/>
              <a:cs typeface="Libre Franklin Thin"/>
              <a:sym typeface="Libre Franklin Thin"/>
            </a:endParaRPr>
          </a:p>
        </p:txBody>
      </p:sp>
      <p:sp>
        <p:nvSpPr>
          <p:cNvPr id="163" name="Google Shape;163;p11"/>
          <p:cNvSpPr/>
          <p:nvPr/>
        </p:nvSpPr>
        <p:spPr>
          <a:xfrm>
            <a:off x="8676456" y="4760100"/>
            <a:ext cx="467544" cy="383400"/>
          </a:xfrm>
          <a:prstGeom prst="rect">
            <a:avLst/>
          </a:prstGeom>
          <a:solidFill>
            <a:srgbClr val="3366FF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6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‹#›</a:t>
            </a:fld>
            <a:endParaRPr b="0" i="0" sz="1600" u="none" cap="none" strike="noStrike">
              <a:solidFill>
                <a:schemeClr val="lt1"/>
              </a:solidFill>
              <a:latin typeface="Libre Franklin Thin"/>
              <a:ea typeface="Libre Franklin Thin"/>
              <a:cs typeface="Libre Franklin Thin"/>
              <a:sym typeface="Libre Franklin Thin"/>
            </a:endParaRPr>
          </a:p>
        </p:txBody>
      </p:sp>
      <p:pic>
        <p:nvPicPr>
          <p:cNvPr id="164" name="Google Shape;16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6283" y="144640"/>
            <a:ext cx="610173" cy="626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6075" y="2277450"/>
            <a:ext cx="2242400" cy="22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76350" y="1995525"/>
            <a:ext cx="2806225" cy="280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1dac59868_0_23"/>
          <p:cNvSpPr txBox="1"/>
          <p:nvPr>
            <p:ph idx="12" type="sldNum"/>
          </p:nvPr>
        </p:nvSpPr>
        <p:spPr>
          <a:xfrm>
            <a:off x="612775" y="4767263"/>
            <a:ext cx="1981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ge1dac59868_0_23"/>
          <p:cNvSpPr txBox="1"/>
          <p:nvPr>
            <p:ph idx="11" type="ftr"/>
          </p:nvPr>
        </p:nvSpPr>
        <p:spPr>
          <a:xfrm>
            <a:off x="1475656" y="4767263"/>
            <a:ext cx="6336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Avaliação da Acessibilidade de Deficientes Visuais em Produtos de Software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ge1dac59868_0_23"/>
          <p:cNvSpPr txBox="1"/>
          <p:nvPr/>
        </p:nvSpPr>
        <p:spPr>
          <a:xfrm>
            <a:off x="395536" y="100608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3366FF"/>
                </a:solidFill>
              </a:rPr>
              <a:t>Regue-me</a:t>
            </a:r>
            <a:endParaRPr/>
          </a:p>
        </p:txBody>
      </p:sp>
      <p:sp>
        <p:nvSpPr>
          <p:cNvPr id="174" name="Google Shape;174;ge1dac59868_0_23"/>
          <p:cNvSpPr/>
          <p:nvPr/>
        </p:nvSpPr>
        <p:spPr>
          <a:xfrm>
            <a:off x="323528" y="951570"/>
            <a:ext cx="8424900" cy="3672300"/>
          </a:xfrm>
          <a:prstGeom prst="roundRect">
            <a:avLst>
              <a:gd fmla="val 16667" name="adj"/>
            </a:avLst>
          </a:prstGeom>
          <a:solidFill>
            <a:schemeClr val="lt1">
              <a:alpha val="80000"/>
            </a:schemeClr>
          </a:solidFill>
          <a:ln>
            <a:noFill/>
          </a:ln>
          <a:effectLst>
            <a:outerShdw blurRad="50800" rotWithShape="0" dir="5400000" dist="4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e1dac59868_0_23"/>
          <p:cNvSpPr txBox="1"/>
          <p:nvPr>
            <p:ph idx="1" type="body"/>
          </p:nvPr>
        </p:nvSpPr>
        <p:spPr>
          <a:xfrm>
            <a:off x="539552" y="1113588"/>
            <a:ext cx="8136900" cy="3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ts val="1976"/>
              <a:buChar char="🞂"/>
            </a:pPr>
            <a:r>
              <a:rPr lang="pt-BR"/>
              <a:t>Solução de Hardware</a:t>
            </a:r>
            <a:endParaRPr/>
          </a:p>
          <a:p>
            <a:pPr indent="-273050" lvl="1" marL="547687" rtl="0" algn="l">
              <a:spcBef>
                <a:spcPts val="0"/>
              </a:spcBef>
              <a:spcAft>
                <a:spcPts val="0"/>
              </a:spcAft>
              <a:buSzPts val="1368"/>
              <a:buChar char="🞂"/>
            </a:pPr>
            <a:r>
              <a:rPr lang="pt-BR"/>
              <a:t>Arduino Uno</a:t>
            </a:r>
            <a:endParaRPr/>
          </a:p>
          <a:p>
            <a:pPr indent="-273050" lvl="1" marL="547687" rtl="0" algn="l">
              <a:spcBef>
                <a:spcPts val="0"/>
              </a:spcBef>
              <a:spcAft>
                <a:spcPts val="0"/>
              </a:spcAft>
              <a:buSzPts val="1368"/>
              <a:buChar char="🞂"/>
            </a:pPr>
            <a:r>
              <a:rPr lang="pt-BR"/>
              <a:t>Protoboard 400 pontos</a:t>
            </a:r>
            <a:endParaRPr/>
          </a:p>
          <a:p>
            <a:pPr indent="-273050" lvl="1" marL="547687" rtl="0" algn="l">
              <a:spcBef>
                <a:spcPts val="500"/>
              </a:spcBef>
              <a:spcAft>
                <a:spcPts val="0"/>
              </a:spcAft>
              <a:buSzPts val="1368"/>
              <a:buChar char="🞂"/>
            </a:pPr>
            <a:r>
              <a:rPr lang="pt-BR"/>
              <a:t>Sensor de Umidade com chip</a:t>
            </a:r>
            <a:br>
              <a:rPr lang="pt-BR"/>
            </a:br>
            <a:r>
              <a:rPr lang="pt-BR"/>
              <a:t>comparador LM393</a:t>
            </a:r>
            <a:endParaRPr sz="2300">
              <a:solidFill>
                <a:schemeClr val="dk2"/>
              </a:solidFill>
            </a:endParaRPr>
          </a:p>
          <a:p>
            <a:pPr indent="-273050" lvl="1" marL="547687" rtl="0" algn="l">
              <a:spcBef>
                <a:spcPts val="500"/>
              </a:spcBef>
              <a:spcAft>
                <a:spcPts val="0"/>
              </a:spcAft>
              <a:buSzPts val="1368"/>
              <a:buChar char="🞂"/>
            </a:pPr>
            <a:r>
              <a:rPr lang="pt-BR"/>
              <a:t>Módulo</a:t>
            </a:r>
            <a:r>
              <a:rPr lang="pt-BR"/>
              <a:t> Bluetooth HC-05</a:t>
            </a:r>
            <a:endParaRPr/>
          </a:p>
          <a:p>
            <a:pPr indent="-273050" lvl="1" marL="547687" rtl="0" algn="l">
              <a:spcBef>
                <a:spcPts val="500"/>
              </a:spcBef>
              <a:spcAft>
                <a:spcPts val="0"/>
              </a:spcAft>
              <a:buSzPts val="1368"/>
              <a:buChar char="🞂"/>
            </a:pPr>
            <a:r>
              <a:rPr lang="pt-BR"/>
              <a:t>Resistores (330 e 180 Ohms)</a:t>
            </a:r>
            <a:endParaRPr/>
          </a:p>
          <a:p>
            <a:pPr indent="-273050" lvl="1" marL="547687" rtl="0" algn="l">
              <a:spcBef>
                <a:spcPts val="500"/>
              </a:spcBef>
              <a:spcAft>
                <a:spcPts val="0"/>
              </a:spcAft>
              <a:buSzPts val="1368"/>
              <a:buChar char="🞂"/>
            </a:pPr>
            <a:r>
              <a:rPr lang="pt-BR"/>
              <a:t>Jumpers</a:t>
            </a:r>
            <a:endParaRPr/>
          </a:p>
          <a:p>
            <a:pPr indent="0" lvl="0" marL="27305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ge1dac59868_0_23"/>
          <p:cNvSpPr txBox="1"/>
          <p:nvPr/>
        </p:nvSpPr>
        <p:spPr>
          <a:xfrm>
            <a:off x="612775" y="4767263"/>
            <a:ext cx="1981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e1dac59868_0_23"/>
          <p:cNvSpPr txBox="1"/>
          <p:nvPr/>
        </p:nvSpPr>
        <p:spPr>
          <a:xfrm>
            <a:off x="1475656" y="4767263"/>
            <a:ext cx="6336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Avaliação da Acessibilidade de Deficientes Visuais em Produtos de Software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e1dac59868_0_23"/>
          <p:cNvSpPr/>
          <p:nvPr/>
        </p:nvSpPr>
        <p:spPr>
          <a:xfrm>
            <a:off x="1" y="4760100"/>
            <a:ext cx="9144000" cy="383400"/>
          </a:xfrm>
          <a:prstGeom prst="rect">
            <a:avLst/>
          </a:prstGeom>
          <a:solidFill>
            <a:srgbClr val="3366FF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Regue-me: Cuidando do Meio Ambiente de Forma Gamificada</a:t>
            </a:r>
            <a:endParaRPr sz="1600">
              <a:solidFill>
                <a:schemeClr val="lt1"/>
              </a:solidFill>
              <a:latin typeface="Libre Franklin Thin"/>
              <a:ea typeface="Libre Franklin Thin"/>
              <a:cs typeface="Libre Franklin Thin"/>
              <a:sym typeface="Libre Franklin Thin"/>
            </a:endParaRPr>
          </a:p>
        </p:txBody>
      </p:sp>
      <p:sp>
        <p:nvSpPr>
          <p:cNvPr id="179" name="Google Shape;179;ge1dac59868_0_23"/>
          <p:cNvSpPr/>
          <p:nvPr/>
        </p:nvSpPr>
        <p:spPr>
          <a:xfrm>
            <a:off x="8676456" y="4760100"/>
            <a:ext cx="467400" cy="383400"/>
          </a:xfrm>
          <a:prstGeom prst="rect">
            <a:avLst/>
          </a:prstGeom>
          <a:solidFill>
            <a:srgbClr val="3366FF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6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‹#›</a:t>
            </a:fld>
            <a:endParaRPr b="0" i="0" sz="1600" u="none" cap="none" strike="noStrike">
              <a:solidFill>
                <a:schemeClr val="lt1"/>
              </a:solidFill>
              <a:latin typeface="Libre Franklin Thin"/>
              <a:ea typeface="Libre Franklin Thin"/>
              <a:cs typeface="Libre Franklin Thin"/>
              <a:sym typeface="Libre Franklin Thin"/>
            </a:endParaRPr>
          </a:p>
        </p:txBody>
      </p:sp>
      <p:pic>
        <p:nvPicPr>
          <p:cNvPr id="180" name="Google Shape;180;ge1dac59868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6283" y="144640"/>
            <a:ext cx="610174" cy="626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e1dac59868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025" y="1376250"/>
            <a:ext cx="3254649" cy="355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"/>
          <p:cNvSpPr txBox="1"/>
          <p:nvPr>
            <p:ph idx="12" type="sldNum"/>
          </p:nvPr>
        </p:nvSpPr>
        <p:spPr>
          <a:xfrm>
            <a:off x="612775" y="4767263"/>
            <a:ext cx="1981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2"/>
          <p:cNvSpPr txBox="1"/>
          <p:nvPr>
            <p:ph idx="11" type="ftr"/>
          </p:nvPr>
        </p:nvSpPr>
        <p:spPr>
          <a:xfrm>
            <a:off x="1475656" y="4767263"/>
            <a:ext cx="63365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Avaliação da Acessibilidade de Deficientes Visuais em Produtos de Software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2"/>
          <p:cNvSpPr txBox="1"/>
          <p:nvPr/>
        </p:nvSpPr>
        <p:spPr>
          <a:xfrm>
            <a:off x="395536" y="100608"/>
            <a:ext cx="82296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3366FF"/>
                </a:solidFill>
              </a:rPr>
              <a:t>Regue-me</a:t>
            </a:r>
            <a:endParaRPr/>
          </a:p>
        </p:txBody>
      </p:sp>
      <p:sp>
        <p:nvSpPr>
          <p:cNvPr id="189" name="Google Shape;189;p12"/>
          <p:cNvSpPr/>
          <p:nvPr/>
        </p:nvSpPr>
        <p:spPr>
          <a:xfrm>
            <a:off x="323528" y="951570"/>
            <a:ext cx="8424936" cy="3672408"/>
          </a:xfrm>
          <a:prstGeom prst="roundRect">
            <a:avLst>
              <a:gd fmla="val 16667" name="adj"/>
            </a:avLst>
          </a:prstGeom>
          <a:solidFill>
            <a:schemeClr val="lt1">
              <a:alpha val="80000"/>
            </a:schemeClr>
          </a:solidFill>
          <a:ln>
            <a:noFill/>
          </a:ln>
          <a:effectLst>
            <a:outerShdw blurRad="50800" rotWithShape="0" dir="5400000" dist="4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2"/>
          <p:cNvSpPr txBox="1"/>
          <p:nvPr>
            <p:ph idx="1" type="body"/>
          </p:nvPr>
        </p:nvSpPr>
        <p:spPr>
          <a:xfrm>
            <a:off x="539552" y="1113588"/>
            <a:ext cx="8136904" cy="3510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ts val="1976"/>
              <a:buChar char="🞂"/>
            </a:pPr>
            <a:r>
              <a:rPr lang="pt-BR"/>
              <a:t>Interface Gráfica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73049" lvl="1" marL="547688" rtl="0" algn="l">
              <a:spcBef>
                <a:spcPts val="500"/>
              </a:spcBef>
              <a:spcAft>
                <a:spcPts val="0"/>
              </a:spcAft>
              <a:buClr>
                <a:srgbClr val="3366FF"/>
              </a:buClr>
              <a:buSzPts val="1748"/>
              <a:buChar char="🞂"/>
            </a:pPr>
            <a:r>
              <a:rPr lang="pt-BR"/>
              <a:t>Bem-vindo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73049" lvl="1" marL="547688" rtl="0" algn="l">
              <a:spcBef>
                <a:spcPts val="500"/>
              </a:spcBef>
              <a:spcAft>
                <a:spcPts val="0"/>
              </a:spcAft>
              <a:buClr>
                <a:srgbClr val="3366FF"/>
              </a:buClr>
              <a:buSzPts val="1748"/>
              <a:buChar char="🞂"/>
            </a:pPr>
            <a:r>
              <a:rPr lang="pt-BR"/>
              <a:t>Principal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547687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2"/>
          <p:cNvSpPr txBox="1"/>
          <p:nvPr/>
        </p:nvSpPr>
        <p:spPr>
          <a:xfrm>
            <a:off x="612775" y="4767263"/>
            <a:ext cx="1981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2"/>
          <p:cNvSpPr txBox="1"/>
          <p:nvPr/>
        </p:nvSpPr>
        <p:spPr>
          <a:xfrm>
            <a:off x="1475656" y="4767263"/>
            <a:ext cx="63365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Avaliação da Acessibilidade de Deficientes Visuais em Produtos de Software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2"/>
          <p:cNvSpPr/>
          <p:nvPr/>
        </p:nvSpPr>
        <p:spPr>
          <a:xfrm>
            <a:off x="1" y="4760100"/>
            <a:ext cx="9144000" cy="383400"/>
          </a:xfrm>
          <a:prstGeom prst="rect">
            <a:avLst/>
          </a:prstGeom>
          <a:solidFill>
            <a:srgbClr val="3366FF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Regue-me: Cuidando do Meio Ambiente de Forma Gamificada</a:t>
            </a:r>
            <a:endParaRPr sz="1600"/>
          </a:p>
        </p:txBody>
      </p:sp>
      <p:sp>
        <p:nvSpPr>
          <p:cNvPr id="194" name="Google Shape;194;p12"/>
          <p:cNvSpPr/>
          <p:nvPr/>
        </p:nvSpPr>
        <p:spPr>
          <a:xfrm>
            <a:off x="8676456" y="4760100"/>
            <a:ext cx="467544" cy="383400"/>
          </a:xfrm>
          <a:prstGeom prst="rect">
            <a:avLst/>
          </a:prstGeom>
          <a:solidFill>
            <a:srgbClr val="3366FF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6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‹#›</a:t>
            </a:fld>
            <a:endParaRPr b="0" i="0" sz="1600" u="none" cap="none" strike="noStrike">
              <a:solidFill>
                <a:schemeClr val="lt1"/>
              </a:solidFill>
              <a:latin typeface="Libre Franklin Thin"/>
              <a:ea typeface="Libre Franklin Thin"/>
              <a:cs typeface="Libre Franklin Thin"/>
              <a:sym typeface="Libre Franklin Thin"/>
            </a:endParaRPr>
          </a:p>
        </p:txBody>
      </p:sp>
      <p:pic>
        <p:nvPicPr>
          <p:cNvPr id="195" name="Google Shape;19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6283" y="144640"/>
            <a:ext cx="610173" cy="626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12"/>
          <p:cNvPicPr preferRelativeResize="0"/>
          <p:nvPr/>
        </p:nvPicPr>
        <p:blipFill rotWithShape="1">
          <a:blip r:embed="rId4">
            <a:alphaModFix/>
          </a:blip>
          <a:srcRect b="4222" l="0" r="0" t="3983"/>
          <a:stretch/>
        </p:blipFill>
        <p:spPr>
          <a:xfrm>
            <a:off x="4280000" y="1219350"/>
            <a:ext cx="1739925" cy="328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2"/>
          <p:cNvPicPr preferRelativeResize="0"/>
          <p:nvPr/>
        </p:nvPicPr>
        <p:blipFill rotWithShape="1">
          <a:blip r:embed="rId5">
            <a:alphaModFix/>
          </a:blip>
          <a:srcRect b="3651" l="0" r="0" t="4360"/>
          <a:stretch/>
        </p:blipFill>
        <p:spPr>
          <a:xfrm>
            <a:off x="6466500" y="1219350"/>
            <a:ext cx="1739925" cy="328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de0cdf8f73_7_2"/>
          <p:cNvSpPr txBox="1"/>
          <p:nvPr>
            <p:ph idx="12" type="sldNum"/>
          </p:nvPr>
        </p:nvSpPr>
        <p:spPr>
          <a:xfrm>
            <a:off x="612775" y="4767263"/>
            <a:ext cx="1981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gde0cdf8f73_7_2"/>
          <p:cNvSpPr txBox="1"/>
          <p:nvPr>
            <p:ph idx="11" type="ftr"/>
          </p:nvPr>
        </p:nvSpPr>
        <p:spPr>
          <a:xfrm>
            <a:off x="1475656" y="4767263"/>
            <a:ext cx="6336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Avaliação da Acessibilidade de Deficientes Visuais em Produtos de Software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de0cdf8f73_7_2"/>
          <p:cNvSpPr txBox="1"/>
          <p:nvPr/>
        </p:nvSpPr>
        <p:spPr>
          <a:xfrm>
            <a:off x="395536" y="100608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3366FF"/>
                </a:solidFill>
              </a:rPr>
              <a:t>Regue-me</a:t>
            </a:r>
            <a:endParaRPr/>
          </a:p>
        </p:txBody>
      </p:sp>
      <p:sp>
        <p:nvSpPr>
          <p:cNvPr id="205" name="Google Shape;205;gde0cdf8f73_7_2"/>
          <p:cNvSpPr/>
          <p:nvPr/>
        </p:nvSpPr>
        <p:spPr>
          <a:xfrm>
            <a:off x="323528" y="951570"/>
            <a:ext cx="8424900" cy="3672300"/>
          </a:xfrm>
          <a:prstGeom prst="roundRect">
            <a:avLst>
              <a:gd fmla="val 16667" name="adj"/>
            </a:avLst>
          </a:prstGeom>
          <a:solidFill>
            <a:schemeClr val="lt1">
              <a:alpha val="80000"/>
            </a:schemeClr>
          </a:solidFill>
          <a:ln>
            <a:noFill/>
          </a:ln>
          <a:effectLst>
            <a:outerShdw blurRad="50800" rotWithShape="0" dir="5400000" dist="4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de0cdf8f73_7_2"/>
          <p:cNvSpPr txBox="1"/>
          <p:nvPr>
            <p:ph idx="1" type="body"/>
          </p:nvPr>
        </p:nvSpPr>
        <p:spPr>
          <a:xfrm>
            <a:off x="395525" y="1113600"/>
            <a:ext cx="8280900" cy="3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ts val="1976"/>
              <a:buChar char="🞂"/>
            </a:pPr>
            <a:r>
              <a:rPr lang="pt-BR"/>
              <a:t>Interface Gráfica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73050" lvl="1" marL="547687" rtl="0" algn="l">
              <a:spcBef>
                <a:spcPts val="500"/>
              </a:spcBef>
              <a:spcAft>
                <a:spcPts val="0"/>
              </a:spcAft>
              <a:buClr>
                <a:srgbClr val="3366FF"/>
              </a:buClr>
              <a:buSzPts val="1748"/>
              <a:buChar char="🞂"/>
            </a:pPr>
            <a:r>
              <a:rPr lang="pt-BR"/>
              <a:t>Cadastrar Planta</a:t>
            </a:r>
            <a:endParaRPr/>
          </a:p>
          <a:p>
            <a:pPr indent="-273050" lvl="1" marL="547687" rtl="0" algn="l">
              <a:spcBef>
                <a:spcPts val="500"/>
              </a:spcBef>
              <a:spcAft>
                <a:spcPts val="0"/>
              </a:spcAft>
              <a:buClr>
                <a:srgbClr val="3366FF"/>
              </a:buClr>
              <a:buSzPts val="1748"/>
              <a:buChar char="🞂"/>
            </a:pPr>
            <a:r>
              <a:rPr lang="pt-BR"/>
              <a:t>Visualizar Planta</a:t>
            </a:r>
            <a:endParaRPr/>
          </a:p>
          <a:p>
            <a:pPr indent="-273050" lvl="1" marL="547687" rtl="0" algn="l">
              <a:spcBef>
                <a:spcPts val="500"/>
              </a:spcBef>
              <a:spcAft>
                <a:spcPts val="0"/>
              </a:spcAft>
              <a:buClr>
                <a:srgbClr val="3366FF"/>
              </a:buClr>
              <a:buSzPts val="1748"/>
              <a:buChar char="🞂"/>
            </a:pPr>
            <a:r>
              <a:rPr lang="pt-BR"/>
              <a:t>Visualizar Pontos</a:t>
            </a:r>
            <a:endParaRPr/>
          </a:p>
          <a:p>
            <a:pPr indent="0" lvl="0" marL="547687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gde0cdf8f73_7_2"/>
          <p:cNvSpPr txBox="1"/>
          <p:nvPr/>
        </p:nvSpPr>
        <p:spPr>
          <a:xfrm>
            <a:off x="612775" y="4767263"/>
            <a:ext cx="1981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gde0cdf8f73_7_2"/>
          <p:cNvSpPr txBox="1"/>
          <p:nvPr/>
        </p:nvSpPr>
        <p:spPr>
          <a:xfrm>
            <a:off x="1475656" y="4767263"/>
            <a:ext cx="6336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Avaliação da Acessibilidade de Deficientes Visuais em Produtos de Software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de0cdf8f73_7_2"/>
          <p:cNvSpPr/>
          <p:nvPr/>
        </p:nvSpPr>
        <p:spPr>
          <a:xfrm>
            <a:off x="1" y="4760100"/>
            <a:ext cx="9144000" cy="383400"/>
          </a:xfrm>
          <a:prstGeom prst="rect">
            <a:avLst/>
          </a:prstGeom>
          <a:solidFill>
            <a:srgbClr val="3366FF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Regue-me: Cuidando do Meio Ambiente de Forma Gamificada</a:t>
            </a:r>
            <a:endParaRPr sz="1600"/>
          </a:p>
        </p:txBody>
      </p:sp>
      <p:sp>
        <p:nvSpPr>
          <p:cNvPr id="210" name="Google Shape;210;gde0cdf8f73_7_2"/>
          <p:cNvSpPr/>
          <p:nvPr/>
        </p:nvSpPr>
        <p:spPr>
          <a:xfrm>
            <a:off x="8676456" y="4760100"/>
            <a:ext cx="467400" cy="383400"/>
          </a:xfrm>
          <a:prstGeom prst="rect">
            <a:avLst/>
          </a:prstGeom>
          <a:solidFill>
            <a:srgbClr val="3366FF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6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‹#›</a:t>
            </a:fld>
            <a:endParaRPr b="0" i="0" sz="1600" u="none" cap="none" strike="noStrike">
              <a:solidFill>
                <a:schemeClr val="lt1"/>
              </a:solidFill>
              <a:latin typeface="Libre Franklin Thin"/>
              <a:ea typeface="Libre Franklin Thin"/>
              <a:cs typeface="Libre Franklin Thin"/>
              <a:sym typeface="Libre Franklin Thin"/>
            </a:endParaRPr>
          </a:p>
        </p:txBody>
      </p:sp>
      <p:pic>
        <p:nvPicPr>
          <p:cNvPr id="211" name="Google Shape;211;gde0cdf8f73_7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6283" y="144640"/>
            <a:ext cx="610174" cy="626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de0cdf8f73_7_2"/>
          <p:cNvPicPr preferRelativeResize="0"/>
          <p:nvPr/>
        </p:nvPicPr>
        <p:blipFill rotWithShape="1">
          <a:blip r:embed="rId4">
            <a:alphaModFix/>
          </a:blip>
          <a:srcRect b="1398" l="0" r="0" t="4137"/>
          <a:stretch/>
        </p:blipFill>
        <p:spPr>
          <a:xfrm>
            <a:off x="3450274" y="1274300"/>
            <a:ext cx="1619650" cy="30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de0cdf8f73_7_2"/>
          <p:cNvPicPr preferRelativeResize="0"/>
          <p:nvPr/>
        </p:nvPicPr>
        <p:blipFill rotWithShape="1">
          <a:blip r:embed="rId5">
            <a:alphaModFix/>
          </a:blip>
          <a:srcRect b="1596" l="0" r="0" t="4516"/>
          <a:stretch/>
        </p:blipFill>
        <p:spPr>
          <a:xfrm>
            <a:off x="5133538" y="1277875"/>
            <a:ext cx="1619650" cy="305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de0cdf8f73_7_2"/>
          <p:cNvPicPr preferRelativeResize="0"/>
          <p:nvPr/>
        </p:nvPicPr>
        <p:blipFill rotWithShape="1">
          <a:blip r:embed="rId6">
            <a:alphaModFix/>
          </a:blip>
          <a:srcRect b="1589" l="0" r="0" t="4327"/>
          <a:stretch/>
        </p:blipFill>
        <p:spPr>
          <a:xfrm>
            <a:off x="6816800" y="1277875"/>
            <a:ext cx="1619650" cy="305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de0cdf8f73_7_19"/>
          <p:cNvSpPr txBox="1"/>
          <p:nvPr>
            <p:ph idx="12" type="sldNum"/>
          </p:nvPr>
        </p:nvSpPr>
        <p:spPr>
          <a:xfrm>
            <a:off x="612775" y="4767263"/>
            <a:ext cx="1981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de0cdf8f73_7_19"/>
          <p:cNvSpPr txBox="1"/>
          <p:nvPr>
            <p:ph idx="11" type="ftr"/>
          </p:nvPr>
        </p:nvSpPr>
        <p:spPr>
          <a:xfrm>
            <a:off x="1475656" y="4767263"/>
            <a:ext cx="6336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Avaliação da Acessibilidade de Deficientes Visuais em Produtos de Software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de0cdf8f73_7_19"/>
          <p:cNvSpPr txBox="1"/>
          <p:nvPr/>
        </p:nvSpPr>
        <p:spPr>
          <a:xfrm>
            <a:off x="395536" y="100608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3366FF"/>
                </a:solidFill>
              </a:rPr>
              <a:t>Regue-me</a:t>
            </a:r>
            <a:endParaRPr/>
          </a:p>
        </p:txBody>
      </p:sp>
      <p:sp>
        <p:nvSpPr>
          <p:cNvPr id="222" name="Google Shape;222;gde0cdf8f73_7_19"/>
          <p:cNvSpPr/>
          <p:nvPr/>
        </p:nvSpPr>
        <p:spPr>
          <a:xfrm>
            <a:off x="323528" y="951570"/>
            <a:ext cx="8424900" cy="3672300"/>
          </a:xfrm>
          <a:prstGeom prst="roundRect">
            <a:avLst>
              <a:gd fmla="val 16667" name="adj"/>
            </a:avLst>
          </a:prstGeom>
          <a:solidFill>
            <a:schemeClr val="lt1">
              <a:alpha val="80000"/>
            </a:schemeClr>
          </a:solidFill>
          <a:ln>
            <a:noFill/>
          </a:ln>
          <a:effectLst>
            <a:outerShdw blurRad="50800" rotWithShape="0" dir="5400000" dist="4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de0cdf8f73_7_19"/>
          <p:cNvSpPr txBox="1"/>
          <p:nvPr>
            <p:ph idx="1" type="body"/>
          </p:nvPr>
        </p:nvSpPr>
        <p:spPr>
          <a:xfrm>
            <a:off x="431550" y="1050188"/>
            <a:ext cx="8280900" cy="3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ts val="1976"/>
              <a:buChar char="🞂"/>
            </a:pPr>
            <a:r>
              <a:rPr lang="pt-BR"/>
              <a:t>Sistema em</a:t>
            </a:r>
            <a:br>
              <a:rPr lang="pt-BR"/>
            </a:br>
            <a:r>
              <a:rPr lang="pt-BR"/>
              <a:t>funcionamento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547687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547687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547687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547687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de0cdf8f73_7_19"/>
          <p:cNvSpPr txBox="1"/>
          <p:nvPr/>
        </p:nvSpPr>
        <p:spPr>
          <a:xfrm>
            <a:off x="612775" y="4767263"/>
            <a:ext cx="1981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gde0cdf8f73_7_19"/>
          <p:cNvSpPr txBox="1"/>
          <p:nvPr/>
        </p:nvSpPr>
        <p:spPr>
          <a:xfrm>
            <a:off x="1475656" y="4767263"/>
            <a:ext cx="6336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Avaliação da Acessibilidade de Deficientes Visuais em Produtos de Software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de0cdf8f73_7_19"/>
          <p:cNvSpPr/>
          <p:nvPr/>
        </p:nvSpPr>
        <p:spPr>
          <a:xfrm>
            <a:off x="1" y="4760100"/>
            <a:ext cx="9144000" cy="383400"/>
          </a:xfrm>
          <a:prstGeom prst="rect">
            <a:avLst/>
          </a:prstGeom>
          <a:solidFill>
            <a:srgbClr val="3366FF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Regue-me: Cuidando do Meio Ambiente de Forma Gamificada</a:t>
            </a:r>
            <a:endParaRPr sz="1600"/>
          </a:p>
        </p:txBody>
      </p:sp>
      <p:sp>
        <p:nvSpPr>
          <p:cNvPr id="227" name="Google Shape;227;gde0cdf8f73_7_19"/>
          <p:cNvSpPr/>
          <p:nvPr/>
        </p:nvSpPr>
        <p:spPr>
          <a:xfrm>
            <a:off x="8676456" y="4760100"/>
            <a:ext cx="467400" cy="383400"/>
          </a:xfrm>
          <a:prstGeom prst="rect">
            <a:avLst/>
          </a:prstGeom>
          <a:solidFill>
            <a:srgbClr val="3366FF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6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‹#›</a:t>
            </a:fld>
            <a:endParaRPr b="0" i="0" sz="1600" u="none" cap="none" strike="noStrike">
              <a:solidFill>
                <a:schemeClr val="lt1"/>
              </a:solidFill>
              <a:latin typeface="Libre Franklin Thin"/>
              <a:ea typeface="Libre Franklin Thin"/>
              <a:cs typeface="Libre Franklin Thin"/>
              <a:sym typeface="Libre Franklin Thin"/>
            </a:endParaRPr>
          </a:p>
        </p:txBody>
      </p:sp>
      <p:pic>
        <p:nvPicPr>
          <p:cNvPr id="228" name="Google Shape;228;gde0cdf8f73_7_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6283" y="144640"/>
            <a:ext cx="610174" cy="626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de0cdf8f73_7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9125" y="1068099"/>
            <a:ext cx="4541650" cy="3395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"/>
          <p:cNvSpPr txBox="1"/>
          <p:nvPr>
            <p:ph type="title"/>
          </p:nvPr>
        </p:nvSpPr>
        <p:spPr>
          <a:xfrm>
            <a:off x="457200" y="114300"/>
            <a:ext cx="82296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Mapeamento Sistemático</a:t>
            </a:r>
            <a:endParaRPr/>
          </a:p>
        </p:txBody>
      </p:sp>
      <p:sp>
        <p:nvSpPr>
          <p:cNvPr id="236" name="Google Shape;236;p14"/>
          <p:cNvSpPr txBox="1"/>
          <p:nvPr>
            <p:ph idx="12" type="sldNum"/>
          </p:nvPr>
        </p:nvSpPr>
        <p:spPr>
          <a:xfrm>
            <a:off x="612775" y="4767263"/>
            <a:ext cx="1981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4"/>
          <p:cNvSpPr txBox="1"/>
          <p:nvPr>
            <p:ph idx="1" type="body"/>
          </p:nvPr>
        </p:nvSpPr>
        <p:spPr>
          <a:xfrm>
            <a:off x="457200" y="914400"/>
            <a:ext cx="8229600" cy="3702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SzPts val="1976"/>
              <a:buChar char="🞂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238" name="Google Shape;238;p14"/>
          <p:cNvSpPr txBox="1"/>
          <p:nvPr>
            <p:ph idx="11" type="ftr"/>
          </p:nvPr>
        </p:nvSpPr>
        <p:spPr>
          <a:xfrm>
            <a:off x="1475656" y="4767263"/>
            <a:ext cx="63365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Avaliação da Acessibilidade de Deficientes Visuais em Produtos de Software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5302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4"/>
          <p:cNvSpPr/>
          <p:nvPr/>
        </p:nvSpPr>
        <p:spPr>
          <a:xfrm>
            <a:off x="1475656" y="2463738"/>
            <a:ext cx="6120680" cy="1458162"/>
          </a:xfrm>
          <a:prstGeom prst="roundRect">
            <a:avLst>
              <a:gd fmla="val 16667" name="adj"/>
            </a:avLst>
          </a:prstGeom>
          <a:solidFill>
            <a:srgbClr val="3366FF">
              <a:alpha val="53725"/>
            </a:srgbClr>
          </a:solidFill>
          <a:ln>
            <a:noFill/>
          </a:ln>
          <a:effectLst>
            <a:outerShdw blurRad="50800" rotWithShape="0" dir="5400000" dist="4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 b="1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"/>
          <p:cNvSpPr txBox="1"/>
          <p:nvPr>
            <p:ph idx="12" type="sldNum"/>
          </p:nvPr>
        </p:nvSpPr>
        <p:spPr>
          <a:xfrm>
            <a:off x="612775" y="4767263"/>
            <a:ext cx="1981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5"/>
          <p:cNvSpPr txBox="1"/>
          <p:nvPr>
            <p:ph idx="11" type="ftr"/>
          </p:nvPr>
        </p:nvSpPr>
        <p:spPr>
          <a:xfrm>
            <a:off x="1475656" y="4767263"/>
            <a:ext cx="63365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Avaliação da Acessibilidade de Deficientes Visuais em Produtos de Software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5"/>
          <p:cNvSpPr txBox="1"/>
          <p:nvPr/>
        </p:nvSpPr>
        <p:spPr>
          <a:xfrm>
            <a:off x="395536" y="100608"/>
            <a:ext cx="82296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800" u="none" cap="none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Conclusão</a:t>
            </a:r>
            <a:endParaRPr/>
          </a:p>
        </p:txBody>
      </p:sp>
      <p:sp>
        <p:nvSpPr>
          <p:cNvPr id="248" name="Google Shape;248;p15"/>
          <p:cNvSpPr/>
          <p:nvPr/>
        </p:nvSpPr>
        <p:spPr>
          <a:xfrm>
            <a:off x="323528" y="951570"/>
            <a:ext cx="8424936" cy="3672408"/>
          </a:xfrm>
          <a:prstGeom prst="roundRect">
            <a:avLst>
              <a:gd fmla="val 16667" name="adj"/>
            </a:avLst>
          </a:prstGeom>
          <a:solidFill>
            <a:schemeClr val="lt1">
              <a:alpha val="80000"/>
            </a:schemeClr>
          </a:solidFill>
          <a:ln>
            <a:noFill/>
          </a:ln>
          <a:effectLst>
            <a:outerShdw blurRad="50800" rotWithShape="0" dir="5400000" dist="4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5"/>
          <p:cNvSpPr txBox="1"/>
          <p:nvPr>
            <p:ph idx="1" type="body"/>
          </p:nvPr>
        </p:nvSpPr>
        <p:spPr>
          <a:xfrm>
            <a:off x="539552" y="1113588"/>
            <a:ext cx="8136900" cy="3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ts val="1976"/>
              <a:buChar char="🞂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Considerações finais</a:t>
            </a:r>
            <a:endParaRPr/>
          </a:p>
          <a:p>
            <a:pPr indent="-273050" lvl="1" marL="547687" rtl="0" algn="l">
              <a:spcBef>
                <a:spcPts val="500"/>
              </a:spcBef>
              <a:spcAft>
                <a:spcPts val="0"/>
              </a:spcAft>
              <a:buClr>
                <a:srgbClr val="3366FF"/>
              </a:buClr>
              <a:buSzPts val="1748"/>
              <a:buChar char="🞂"/>
            </a:pPr>
            <a:r>
              <a:rPr lang="pt-BR"/>
              <a:t>Aplicativo voltado a educação ambiental concluído</a:t>
            </a:r>
            <a:endParaRPr/>
          </a:p>
          <a:p>
            <a:pPr indent="-273050" lvl="1" marL="547687" rtl="0" algn="l">
              <a:spcBef>
                <a:spcPts val="500"/>
              </a:spcBef>
              <a:spcAft>
                <a:spcPts val="0"/>
              </a:spcAft>
              <a:buClr>
                <a:srgbClr val="3366FF"/>
              </a:buClr>
              <a:buSzPts val="1748"/>
              <a:buChar char="🞂"/>
            </a:pPr>
            <a:r>
              <a:rPr lang="pt-BR"/>
              <a:t>Área de tecnologia conectada com a ambiental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547687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15"/>
          <p:cNvSpPr txBox="1"/>
          <p:nvPr/>
        </p:nvSpPr>
        <p:spPr>
          <a:xfrm>
            <a:off x="612775" y="4767263"/>
            <a:ext cx="1981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15"/>
          <p:cNvSpPr txBox="1"/>
          <p:nvPr/>
        </p:nvSpPr>
        <p:spPr>
          <a:xfrm>
            <a:off x="1475656" y="4767263"/>
            <a:ext cx="63365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Avaliação da Acessibilidade de Deficientes Visuais em Produtos de Software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5"/>
          <p:cNvSpPr/>
          <p:nvPr/>
        </p:nvSpPr>
        <p:spPr>
          <a:xfrm>
            <a:off x="1" y="4760100"/>
            <a:ext cx="9144000" cy="383400"/>
          </a:xfrm>
          <a:prstGeom prst="rect">
            <a:avLst/>
          </a:prstGeom>
          <a:solidFill>
            <a:srgbClr val="3366FF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Regue-me: Cuidando do Meio Ambiente de Forma Gamificada</a:t>
            </a:r>
            <a:endParaRPr sz="1600"/>
          </a:p>
        </p:txBody>
      </p:sp>
      <p:sp>
        <p:nvSpPr>
          <p:cNvPr id="253" name="Google Shape;253;p15"/>
          <p:cNvSpPr/>
          <p:nvPr/>
        </p:nvSpPr>
        <p:spPr>
          <a:xfrm>
            <a:off x="8676456" y="4760100"/>
            <a:ext cx="467544" cy="383400"/>
          </a:xfrm>
          <a:prstGeom prst="rect">
            <a:avLst/>
          </a:prstGeom>
          <a:solidFill>
            <a:srgbClr val="3366FF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6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‹#›</a:t>
            </a:fld>
            <a:endParaRPr b="0" i="0" sz="1600" u="none" cap="none" strike="noStrike">
              <a:solidFill>
                <a:schemeClr val="lt1"/>
              </a:solidFill>
              <a:latin typeface="Libre Franklin Thin"/>
              <a:ea typeface="Libre Franklin Thin"/>
              <a:cs typeface="Libre Franklin Thin"/>
              <a:sym typeface="Libre Franklin Thin"/>
            </a:endParaRPr>
          </a:p>
        </p:txBody>
      </p:sp>
      <p:pic>
        <p:nvPicPr>
          <p:cNvPr id="254" name="Google Shape;25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6283" y="144640"/>
            <a:ext cx="610173" cy="626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"/>
          <p:cNvSpPr txBox="1"/>
          <p:nvPr>
            <p:ph idx="12" type="sldNum"/>
          </p:nvPr>
        </p:nvSpPr>
        <p:spPr>
          <a:xfrm>
            <a:off x="612775" y="4767263"/>
            <a:ext cx="1981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6"/>
          <p:cNvSpPr txBox="1"/>
          <p:nvPr>
            <p:ph idx="11" type="ftr"/>
          </p:nvPr>
        </p:nvSpPr>
        <p:spPr>
          <a:xfrm>
            <a:off x="1475656" y="4767263"/>
            <a:ext cx="63365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Avaliação da Acessibilidade de Deficientes Visuais em Produtos de Software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6"/>
          <p:cNvSpPr txBox="1"/>
          <p:nvPr/>
        </p:nvSpPr>
        <p:spPr>
          <a:xfrm>
            <a:off x="395536" y="100608"/>
            <a:ext cx="82296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800" u="none" cap="none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Conclusão</a:t>
            </a:r>
            <a:endParaRPr/>
          </a:p>
        </p:txBody>
      </p:sp>
      <p:sp>
        <p:nvSpPr>
          <p:cNvPr id="262" name="Google Shape;262;p16"/>
          <p:cNvSpPr/>
          <p:nvPr/>
        </p:nvSpPr>
        <p:spPr>
          <a:xfrm>
            <a:off x="323528" y="951570"/>
            <a:ext cx="8424936" cy="3672408"/>
          </a:xfrm>
          <a:prstGeom prst="roundRect">
            <a:avLst>
              <a:gd fmla="val 16667" name="adj"/>
            </a:avLst>
          </a:prstGeom>
          <a:solidFill>
            <a:schemeClr val="lt1">
              <a:alpha val="80000"/>
            </a:schemeClr>
          </a:solidFill>
          <a:ln>
            <a:noFill/>
          </a:ln>
          <a:effectLst>
            <a:outerShdw blurRad="50800" rotWithShape="0" dir="5400000" dist="4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6"/>
          <p:cNvSpPr txBox="1"/>
          <p:nvPr>
            <p:ph idx="1" type="body"/>
          </p:nvPr>
        </p:nvSpPr>
        <p:spPr>
          <a:xfrm>
            <a:off x="539552" y="1113588"/>
            <a:ext cx="8136904" cy="3510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ts val="1976"/>
              <a:buChar char="🞂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Contribuições</a:t>
            </a:r>
            <a:endParaRPr/>
          </a:p>
          <a:p>
            <a:pPr indent="-273050" lvl="1" marL="547687" rtl="0" algn="l">
              <a:spcBef>
                <a:spcPts val="500"/>
              </a:spcBef>
              <a:spcAft>
                <a:spcPts val="0"/>
              </a:spcAft>
              <a:buClr>
                <a:srgbClr val="3366FF"/>
              </a:buClr>
              <a:buSzPts val="1748"/>
              <a:buChar char="🞂"/>
            </a:pPr>
            <a:r>
              <a:rPr lang="pt-BR"/>
              <a:t>Disponibilizar um aplicativo voltado a educação ambiental</a:t>
            </a:r>
            <a:endParaRPr/>
          </a:p>
          <a:p>
            <a:pPr indent="-273050" lvl="0" marL="273050" rtl="0" algn="l">
              <a:spcBef>
                <a:spcPts val="600"/>
              </a:spcBef>
              <a:spcAft>
                <a:spcPts val="0"/>
              </a:spcAft>
              <a:buClr>
                <a:srgbClr val="3366FF"/>
              </a:buClr>
              <a:buSzPts val="1976"/>
              <a:buChar char="🞂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Trabalhos Futuros</a:t>
            </a:r>
            <a:endParaRPr/>
          </a:p>
          <a:p>
            <a:pPr indent="-273049" lvl="1" marL="547688" rtl="0" algn="l">
              <a:spcBef>
                <a:spcPts val="500"/>
              </a:spcBef>
              <a:spcAft>
                <a:spcPts val="0"/>
              </a:spcAft>
              <a:buClr>
                <a:srgbClr val="3366FF"/>
              </a:buClr>
              <a:buSzPts val="1748"/>
              <a:buChar char="🞂"/>
            </a:pPr>
            <a:r>
              <a:rPr lang="pt-BR"/>
              <a:t>Aprimorar o sistema de pontos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73050" lvl="1" marL="547687" rtl="0" algn="l">
              <a:spcBef>
                <a:spcPts val="500"/>
              </a:spcBef>
              <a:spcAft>
                <a:spcPts val="0"/>
              </a:spcAft>
              <a:buClr>
                <a:srgbClr val="3366FF"/>
              </a:buClr>
              <a:buSzPts val="1748"/>
              <a:buChar char="🞂"/>
            </a:pPr>
            <a:r>
              <a:rPr lang="pt-BR"/>
              <a:t>Disponibilizar </a:t>
            </a:r>
            <a:r>
              <a:rPr lang="pt-BR"/>
              <a:t>para</a:t>
            </a:r>
            <a:r>
              <a:rPr lang="pt-BR"/>
              <a:t> sistemas iOS</a:t>
            </a:r>
            <a:endParaRPr/>
          </a:p>
          <a:p>
            <a:pPr indent="-273049" lvl="1" marL="547688" rtl="0" algn="l">
              <a:spcBef>
                <a:spcPts val="500"/>
              </a:spcBef>
              <a:spcAft>
                <a:spcPts val="0"/>
              </a:spcAft>
              <a:buClr>
                <a:srgbClr val="3366FF"/>
              </a:buClr>
              <a:buSzPts val="1748"/>
              <a:buChar char="🞂"/>
            </a:pPr>
            <a:r>
              <a:rPr lang="pt-BR"/>
              <a:t>Implementar em maior escala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6"/>
          <p:cNvSpPr txBox="1"/>
          <p:nvPr/>
        </p:nvSpPr>
        <p:spPr>
          <a:xfrm>
            <a:off x="612775" y="4767263"/>
            <a:ext cx="1981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6"/>
          <p:cNvSpPr txBox="1"/>
          <p:nvPr/>
        </p:nvSpPr>
        <p:spPr>
          <a:xfrm>
            <a:off x="1475656" y="4767263"/>
            <a:ext cx="63365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Avaliação da Acessibilidade de Deficientes Visuais em Produtos de Software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6"/>
          <p:cNvSpPr/>
          <p:nvPr/>
        </p:nvSpPr>
        <p:spPr>
          <a:xfrm>
            <a:off x="1" y="4760100"/>
            <a:ext cx="9144000" cy="383400"/>
          </a:xfrm>
          <a:prstGeom prst="rect">
            <a:avLst/>
          </a:prstGeom>
          <a:solidFill>
            <a:srgbClr val="3366FF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Regue-me: Cuidando do Meio Ambiente de Forma Gamificada</a:t>
            </a:r>
            <a:endParaRPr sz="1600"/>
          </a:p>
        </p:txBody>
      </p:sp>
      <p:sp>
        <p:nvSpPr>
          <p:cNvPr id="267" name="Google Shape;267;p16"/>
          <p:cNvSpPr/>
          <p:nvPr/>
        </p:nvSpPr>
        <p:spPr>
          <a:xfrm>
            <a:off x="8676456" y="4760100"/>
            <a:ext cx="467544" cy="383400"/>
          </a:xfrm>
          <a:prstGeom prst="rect">
            <a:avLst/>
          </a:prstGeom>
          <a:solidFill>
            <a:srgbClr val="3366FF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6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‹#›</a:t>
            </a:fld>
            <a:endParaRPr b="0" i="0" sz="1600" u="none" cap="none" strike="noStrike">
              <a:solidFill>
                <a:schemeClr val="lt1"/>
              </a:solidFill>
              <a:latin typeface="Libre Franklin Thin"/>
              <a:ea typeface="Libre Franklin Thin"/>
              <a:cs typeface="Libre Franklin Thin"/>
              <a:sym typeface="Libre Franklin Thin"/>
            </a:endParaRPr>
          </a:p>
        </p:txBody>
      </p:sp>
      <p:pic>
        <p:nvPicPr>
          <p:cNvPr id="268" name="Google Shape;26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6283" y="144640"/>
            <a:ext cx="610173" cy="626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7"/>
          <p:cNvSpPr txBox="1"/>
          <p:nvPr>
            <p:ph idx="1" type="subTitle"/>
          </p:nvPr>
        </p:nvSpPr>
        <p:spPr>
          <a:xfrm>
            <a:off x="1219200" y="3843338"/>
            <a:ext cx="68580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ct val="76000"/>
              <a:buNone/>
            </a:pPr>
            <a:r>
              <a:rPr lang="pt-BR" sz="2400" u="sng">
                <a:latin typeface="Arial"/>
                <a:ea typeface="Arial"/>
                <a:cs typeface="Arial"/>
                <a:sym typeface="Arial"/>
              </a:rPr>
              <a:t>Barbara Silveira</a:t>
            </a:r>
            <a:r>
              <a:rPr lang="pt-BR" sz="2400">
                <a:latin typeface="Arial"/>
                <a:ea typeface="Arial"/>
                <a:cs typeface="Arial"/>
                <a:sym typeface="Arial"/>
              </a:rPr>
              <a:t>, Thiago Souza, Ana Regina Rocha</a:t>
            </a:r>
            <a:endParaRPr/>
          </a:p>
        </p:txBody>
      </p:sp>
      <p:sp>
        <p:nvSpPr>
          <p:cNvPr id="274" name="Google Shape;274;p17"/>
          <p:cNvSpPr txBox="1"/>
          <p:nvPr/>
        </p:nvSpPr>
        <p:spPr>
          <a:xfrm>
            <a:off x="1951062" y="4404141"/>
            <a:ext cx="542925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Curitiba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Outubro, 2018</a:t>
            </a:r>
            <a:endParaRPr/>
          </a:p>
        </p:txBody>
      </p:sp>
      <p:sp>
        <p:nvSpPr>
          <p:cNvPr id="275" name="Google Shape;275;p17"/>
          <p:cNvSpPr/>
          <p:nvPr/>
        </p:nvSpPr>
        <p:spPr>
          <a:xfrm>
            <a:off x="-10410" y="3434308"/>
            <a:ext cx="9170691" cy="1709192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Gustavo Minguta</a:t>
            </a:r>
            <a:r>
              <a:rPr b="0" i="0" lang="pt-BR" sz="20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, </a:t>
            </a:r>
            <a:r>
              <a:rPr lang="pt-BR" sz="2000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Gustavo Lima</a:t>
            </a:r>
            <a:r>
              <a:rPr b="0" i="0" lang="pt-BR" sz="20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, </a:t>
            </a:r>
            <a:r>
              <a:rPr lang="pt-BR" sz="2000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Gabriel Souza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Libre Franklin Thin"/>
              <a:ea typeface="Libre Franklin Thin"/>
              <a:cs typeface="Libre Franklin Thin"/>
              <a:sym typeface="Libre Franklin Thi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0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Orientador: Prof. Dr. Thiago Silva de Souza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Libre Franklin Thin"/>
              <a:ea typeface="Libre Franklin Thin"/>
              <a:cs typeface="Libre Franklin Thin"/>
              <a:sym typeface="Libre Franklin Thi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06</a:t>
            </a:r>
            <a:r>
              <a:rPr b="0" i="0" lang="pt-BR" sz="20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/</a:t>
            </a:r>
            <a:r>
              <a:rPr lang="pt-BR" sz="2000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2021</a:t>
            </a:r>
            <a:endParaRPr/>
          </a:p>
        </p:txBody>
      </p:sp>
      <p:sp>
        <p:nvSpPr>
          <p:cNvPr id="276" name="Google Shape;276;p17"/>
          <p:cNvSpPr/>
          <p:nvPr/>
        </p:nvSpPr>
        <p:spPr>
          <a:xfrm>
            <a:off x="0" y="0"/>
            <a:ext cx="9144000" cy="30037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7"/>
          <p:cNvSpPr/>
          <p:nvPr/>
        </p:nvSpPr>
        <p:spPr>
          <a:xfrm>
            <a:off x="-10410" y="2427734"/>
            <a:ext cx="9170691" cy="1006574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2400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Regue-me: Cuidando do Meio Ambiente de Forma Gamificada</a:t>
            </a:r>
            <a:endParaRPr/>
          </a:p>
        </p:txBody>
      </p:sp>
      <p:pic>
        <p:nvPicPr>
          <p:cNvPr id="278" name="Google Shape;27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800" y="658229"/>
            <a:ext cx="7518400" cy="123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4925" y="3524775"/>
            <a:ext cx="1528251" cy="152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"/>
          <p:cNvSpPr txBox="1"/>
          <p:nvPr>
            <p:ph idx="12" type="sldNum"/>
          </p:nvPr>
        </p:nvSpPr>
        <p:spPr>
          <a:xfrm>
            <a:off x="612775" y="4767263"/>
            <a:ext cx="1981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"/>
          <p:cNvSpPr txBox="1"/>
          <p:nvPr>
            <p:ph idx="11" type="ftr"/>
          </p:nvPr>
        </p:nvSpPr>
        <p:spPr>
          <a:xfrm>
            <a:off x="1475656" y="4767263"/>
            <a:ext cx="63365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Avaliação da Acessibilidade de Deficientes Visuais em Produtos de Software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"/>
          <p:cNvSpPr/>
          <p:nvPr/>
        </p:nvSpPr>
        <p:spPr>
          <a:xfrm>
            <a:off x="1" y="4760100"/>
            <a:ext cx="9144000" cy="383400"/>
          </a:xfrm>
          <a:prstGeom prst="rect">
            <a:avLst/>
          </a:prstGeom>
          <a:solidFill>
            <a:srgbClr val="3366FF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Regue-me: Cuidando do Meio Ambiente de Forma Gamificada</a:t>
            </a:r>
            <a:endParaRPr sz="16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0" name="Google Shape;50;p2"/>
          <p:cNvSpPr txBox="1"/>
          <p:nvPr/>
        </p:nvSpPr>
        <p:spPr>
          <a:xfrm>
            <a:off x="395536" y="100608"/>
            <a:ext cx="82296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800" u="none" cap="none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Roteiro</a:t>
            </a:r>
            <a:endParaRPr/>
          </a:p>
        </p:txBody>
      </p:sp>
      <p:sp>
        <p:nvSpPr>
          <p:cNvPr id="51" name="Google Shape;51;p2"/>
          <p:cNvSpPr/>
          <p:nvPr/>
        </p:nvSpPr>
        <p:spPr>
          <a:xfrm>
            <a:off x="323528" y="951570"/>
            <a:ext cx="8424936" cy="3672408"/>
          </a:xfrm>
          <a:prstGeom prst="roundRect">
            <a:avLst>
              <a:gd fmla="val 16667" name="adj"/>
            </a:avLst>
          </a:prstGeom>
          <a:solidFill>
            <a:schemeClr val="lt1">
              <a:alpha val="80000"/>
            </a:schemeClr>
          </a:solidFill>
          <a:ln>
            <a:noFill/>
          </a:ln>
          <a:effectLst>
            <a:outerShdw blurRad="50800" rotWithShape="0" dir="5400000" dist="4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2"/>
          <p:cNvSpPr txBox="1"/>
          <p:nvPr>
            <p:ph idx="1" type="body"/>
          </p:nvPr>
        </p:nvSpPr>
        <p:spPr>
          <a:xfrm>
            <a:off x="539552" y="1113588"/>
            <a:ext cx="8136904" cy="3510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ts val="1976"/>
              <a:buChar char="🞂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Introdução</a:t>
            </a:r>
            <a:endParaRPr/>
          </a:p>
          <a:p>
            <a:pPr indent="-273050" lvl="0" marL="273050" rtl="0" algn="l">
              <a:spcBef>
                <a:spcPts val="600"/>
              </a:spcBef>
              <a:spcAft>
                <a:spcPts val="0"/>
              </a:spcAft>
              <a:buClr>
                <a:srgbClr val="3366FF"/>
              </a:buClr>
              <a:buSzPts val="1976"/>
              <a:buChar char="🞂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Referencial Teórico</a:t>
            </a:r>
            <a:endParaRPr/>
          </a:p>
          <a:p>
            <a:pPr indent="-273050" lvl="0" marL="273050" rtl="0" algn="l">
              <a:spcBef>
                <a:spcPts val="600"/>
              </a:spcBef>
              <a:spcAft>
                <a:spcPts val="0"/>
              </a:spcAft>
              <a:buClr>
                <a:srgbClr val="3366FF"/>
              </a:buClr>
              <a:buSzPts val="1976"/>
              <a:buChar char="🞂"/>
            </a:pPr>
            <a:r>
              <a:rPr lang="pt-BR"/>
              <a:t>Regue-me</a:t>
            </a:r>
            <a:endParaRPr/>
          </a:p>
          <a:p>
            <a:pPr indent="-273050" lvl="0" marL="273050" rtl="0" algn="l">
              <a:spcBef>
                <a:spcPts val="600"/>
              </a:spcBef>
              <a:spcAft>
                <a:spcPts val="0"/>
              </a:spcAft>
              <a:buClr>
                <a:srgbClr val="3366FF"/>
              </a:buClr>
              <a:buSzPts val="1976"/>
              <a:buChar char="🞂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Conclusão</a:t>
            </a: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8676456" y="4760100"/>
            <a:ext cx="467544" cy="383400"/>
          </a:xfrm>
          <a:prstGeom prst="rect">
            <a:avLst/>
          </a:prstGeom>
          <a:solidFill>
            <a:srgbClr val="3366FF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6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‹#›</a:t>
            </a:fld>
            <a:endParaRPr b="0" i="0" sz="1600" u="none" cap="none" strike="noStrike">
              <a:solidFill>
                <a:schemeClr val="lt1"/>
              </a:solidFill>
              <a:latin typeface="Libre Franklin Thin"/>
              <a:ea typeface="Libre Franklin Thin"/>
              <a:cs typeface="Libre Franklin Thin"/>
              <a:sym typeface="Libre Franklin Thin"/>
            </a:endParaRPr>
          </a:p>
        </p:txBody>
      </p:sp>
      <p:pic>
        <p:nvPicPr>
          <p:cNvPr id="54" name="Google Shape;5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6283" y="144640"/>
            <a:ext cx="610173" cy="626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/>
          <p:nvPr>
            <p:ph idx="12" type="sldNum"/>
          </p:nvPr>
        </p:nvSpPr>
        <p:spPr>
          <a:xfrm>
            <a:off x="612775" y="4767263"/>
            <a:ext cx="1981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uque de Caxias – Página: 4 – Notícias Unigranrio" id="60" name="Google Shape;60;p3"/>
          <p:cNvPicPr preferRelativeResize="0"/>
          <p:nvPr/>
        </p:nvPicPr>
        <p:blipFill rotWithShape="1">
          <a:blip r:embed="rId3">
            <a:alphaModFix/>
          </a:blip>
          <a:srcRect b="15542" l="0" r="0" t="0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"/>
          <p:cNvSpPr/>
          <p:nvPr/>
        </p:nvSpPr>
        <p:spPr>
          <a:xfrm>
            <a:off x="1475656" y="2463738"/>
            <a:ext cx="6120680" cy="1458162"/>
          </a:xfrm>
          <a:prstGeom prst="roundRect">
            <a:avLst>
              <a:gd fmla="val 16667" name="adj"/>
            </a:avLst>
          </a:prstGeom>
          <a:solidFill>
            <a:srgbClr val="3366FF">
              <a:alpha val="53725"/>
            </a:srgbClr>
          </a:solidFill>
          <a:ln>
            <a:noFill/>
          </a:ln>
          <a:effectLst>
            <a:outerShdw blurRad="50800" rotWithShape="0" dir="5400000" dist="4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Introdução</a:t>
            </a:r>
            <a:endParaRPr b="1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"/>
          <p:cNvSpPr txBox="1"/>
          <p:nvPr>
            <p:ph idx="12" type="sldNum"/>
          </p:nvPr>
        </p:nvSpPr>
        <p:spPr>
          <a:xfrm>
            <a:off x="612775" y="4767263"/>
            <a:ext cx="1981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4"/>
          <p:cNvSpPr txBox="1"/>
          <p:nvPr>
            <p:ph idx="11" type="ftr"/>
          </p:nvPr>
        </p:nvSpPr>
        <p:spPr>
          <a:xfrm>
            <a:off x="1475656" y="4767263"/>
            <a:ext cx="63365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Avaliação da Acessibilidade de Deficientes Visuais em Produtos de Software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4"/>
          <p:cNvSpPr txBox="1"/>
          <p:nvPr/>
        </p:nvSpPr>
        <p:spPr>
          <a:xfrm>
            <a:off x="395536" y="100608"/>
            <a:ext cx="82296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800" u="none" cap="none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  <a:endParaRPr/>
          </a:p>
        </p:txBody>
      </p:sp>
      <p:sp>
        <p:nvSpPr>
          <p:cNvPr id="70" name="Google Shape;70;p4"/>
          <p:cNvSpPr/>
          <p:nvPr/>
        </p:nvSpPr>
        <p:spPr>
          <a:xfrm>
            <a:off x="323528" y="951570"/>
            <a:ext cx="8424936" cy="3672408"/>
          </a:xfrm>
          <a:prstGeom prst="roundRect">
            <a:avLst>
              <a:gd fmla="val 16667" name="adj"/>
            </a:avLst>
          </a:prstGeom>
          <a:solidFill>
            <a:schemeClr val="lt1">
              <a:alpha val="80000"/>
            </a:schemeClr>
          </a:solidFill>
          <a:ln>
            <a:noFill/>
          </a:ln>
          <a:effectLst>
            <a:outerShdw blurRad="50800" rotWithShape="0" dir="5400000" dist="4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4"/>
          <p:cNvSpPr txBox="1"/>
          <p:nvPr>
            <p:ph idx="1" type="body"/>
          </p:nvPr>
        </p:nvSpPr>
        <p:spPr>
          <a:xfrm>
            <a:off x="539552" y="1113588"/>
            <a:ext cx="8136904" cy="3510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ts val="1976"/>
              <a:buChar char="🞂"/>
            </a:pPr>
            <a:r>
              <a:rPr lang="pt-BR"/>
              <a:t>Motivação</a:t>
            </a:r>
            <a:endParaRPr/>
          </a:p>
          <a:p>
            <a:pPr indent="-273050" lvl="1" marL="547687" rtl="0" algn="l">
              <a:spcBef>
                <a:spcPts val="500"/>
              </a:spcBef>
              <a:spcAft>
                <a:spcPts val="0"/>
              </a:spcAft>
              <a:buClr>
                <a:srgbClr val="3366FF"/>
              </a:buClr>
              <a:buSzPts val="1748"/>
              <a:buChar char="🞂"/>
            </a:pPr>
            <a:r>
              <a:rPr lang="pt-BR"/>
              <a:t>Crianças e adolescentes são facilmente induzidos pelo celular</a:t>
            </a:r>
            <a:endParaRPr/>
          </a:p>
          <a:p>
            <a:pPr indent="-272997" lvl="1" marL="547199" rtl="0" algn="l">
              <a:spcBef>
                <a:spcPts val="500"/>
              </a:spcBef>
              <a:spcAft>
                <a:spcPts val="0"/>
              </a:spcAft>
              <a:buClr>
                <a:srgbClr val="3366FF"/>
              </a:buClr>
              <a:buSzPts val="1748"/>
              <a:buChar char="🞂"/>
            </a:pPr>
            <a:r>
              <a:rPr lang="pt-BR"/>
              <a:t>Baixo contato com a natureza</a:t>
            </a:r>
            <a:endParaRPr/>
          </a:p>
          <a:p>
            <a:pPr indent="-273075" lvl="0" marL="273599" rtl="0" algn="l"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ts val="1976"/>
              <a:buChar char="🞂"/>
            </a:pPr>
            <a:r>
              <a:rPr lang="pt-BR"/>
              <a:t>Problema</a:t>
            </a:r>
            <a:endParaRPr/>
          </a:p>
          <a:p>
            <a:pPr indent="-272997" lvl="1" marL="547199" rtl="0" algn="l">
              <a:spcBef>
                <a:spcPts val="500"/>
              </a:spcBef>
              <a:spcAft>
                <a:spcPts val="0"/>
              </a:spcAft>
              <a:buClr>
                <a:srgbClr val="3366FF"/>
              </a:buClr>
              <a:buSzPts val="1748"/>
              <a:buChar char="🞂"/>
            </a:pPr>
            <a:r>
              <a:rPr lang="pt-BR"/>
              <a:t>Uso errôneo do celular </a:t>
            </a:r>
            <a:endParaRPr/>
          </a:p>
          <a:p>
            <a:pPr indent="-272997" lvl="1" marL="547199" rtl="0" algn="l">
              <a:spcBef>
                <a:spcPts val="500"/>
              </a:spcBef>
              <a:spcAft>
                <a:spcPts val="0"/>
              </a:spcAft>
              <a:buClr>
                <a:srgbClr val="3366FF"/>
              </a:buClr>
              <a:buSzPts val="1748"/>
              <a:buChar char="🞂"/>
            </a:pPr>
            <a:r>
              <a:rPr lang="pt-BR"/>
              <a:t>Falta de consistência ao cuidar de uma planta</a:t>
            </a:r>
            <a:endParaRPr/>
          </a:p>
        </p:txBody>
      </p:sp>
      <p:sp>
        <p:nvSpPr>
          <p:cNvPr id="72" name="Google Shape;72;p4"/>
          <p:cNvSpPr txBox="1"/>
          <p:nvPr/>
        </p:nvSpPr>
        <p:spPr>
          <a:xfrm>
            <a:off x="612775" y="4767263"/>
            <a:ext cx="1981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4"/>
          <p:cNvSpPr txBox="1"/>
          <p:nvPr/>
        </p:nvSpPr>
        <p:spPr>
          <a:xfrm>
            <a:off x="1475656" y="4767263"/>
            <a:ext cx="63365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Avaliação da Acessibilidade de Deficientes Visuais em Produtos de Software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1" y="4760100"/>
            <a:ext cx="9144000" cy="383400"/>
          </a:xfrm>
          <a:prstGeom prst="rect">
            <a:avLst/>
          </a:prstGeom>
          <a:solidFill>
            <a:srgbClr val="3366FF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Regue-me: Cuidando do Meio Ambiente de Forma Gamificada</a:t>
            </a:r>
            <a:endParaRPr sz="1600">
              <a:solidFill>
                <a:schemeClr val="lt1"/>
              </a:solidFill>
              <a:latin typeface="Libre Franklin Thin"/>
              <a:ea typeface="Libre Franklin Thin"/>
              <a:cs typeface="Libre Franklin Thin"/>
              <a:sym typeface="Libre Franklin Thin"/>
            </a:endParaRPr>
          </a:p>
        </p:txBody>
      </p:sp>
      <p:sp>
        <p:nvSpPr>
          <p:cNvPr id="75" name="Google Shape;75;p4"/>
          <p:cNvSpPr/>
          <p:nvPr/>
        </p:nvSpPr>
        <p:spPr>
          <a:xfrm>
            <a:off x="8676456" y="4760100"/>
            <a:ext cx="467544" cy="383400"/>
          </a:xfrm>
          <a:prstGeom prst="rect">
            <a:avLst/>
          </a:prstGeom>
          <a:solidFill>
            <a:srgbClr val="3366FF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6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‹#›</a:t>
            </a:fld>
            <a:endParaRPr b="0" i="0" sz="1600" u="none" cap="none" strike="noStrike">
              <a:solidFill>
                <a:schemeClr val="lt1"/>
              </a:solidFill>
              <a:latin typeface="Libre Franklin Thin"/>
              <a:ea typeface="Libre Franklin Thin"/>
              <a:cs typeface="Libre Franklin Thin"/>
              <a:sym typeface="Libre Franklin Thin"/>
            </a:endParaRPr>
          </a:p>
        </p:txBody>
      </p:sp>
      <p:pic>
        <p:nvPicPr>
          <p:cNvPr id="76" name="Google Shape;7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6283" y="144640"/>
            <a:ext cx="610173" cy="626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1dac59868_0_7"/>
          <p:cNvSpPr txBox="1"/>
          <p:nvPr>
            <p:ph idx="12" type="sldNum"/>
          </p:nvPr>
        </p:nvSpPr>
        <p:spPr>
          <a:xfrm>
            <a:off x="612775" y="4767263"/>
            <a:ext cx="1981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e1dac59868_0_7"/>
          <p:cNvSpPr txBox="1"/>
          <p:nvPr>
            <p:ph idx="11" type="ftr"/>
          </p:nvPr>
        </p:nvSpPr>
        <p:spPr>
          <a:xfrm>
            <a:off x="1475656" y="4767263"/>
            <a:ext cx="6336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Avaliação da Acessibilidade de Deficientes Visuais em Produtos de Software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ge1dac59868_0_7"/>
          <p:cNvSpPr txBox="1"/>
          <p:nvPr/>
        </p:nvSpPr>
        <p:spPr>
          <a:xfrm>
            <a:off x="395536" y="100608"/>
            <a:ext cx="82296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800" u="none" cap="none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  <a:endParaRPr/>
          </a:p>
        </p:txBody>
      </p:sp>
      <p:sp>
        <p:nvSpPr>
          <p:cNvPr id="84" name="Google Shape;84;ge1dac59868_0_7"/>
          <p:cNvSpPr/>
          <p:nvPr/>
        </p:nvSpPr>
        <p:spPr>
          <a:xfrm>
            <a:off x="323528" y="951570"/>
            <a:ext cx="8424900" cy="3672300"/>
          </a:xfrm>
          <a:prstGeom prst="roundRect">
            <a:avLst>
              <a:gd fmla="val 16667" name="adj"/>
            </a:avLst>
          </a:prstGeom>
          <a:solidFill>
            <a:schemeClr val="lt1">
              <a:alpha val="80000"/>
            </a:schemeClr>
          </a:solidFill>
          <a:ln>
            <a:noFill/>
          </a:ln>
          <a:effectLst>
            <a:outerShdw blurRad="50800" rotWithShape="0" dir="5400000" dist="4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ge1dac59868_0_7"/>
          <p:cNvSpPr txBox="1"/>
          <p:nvPr>
            <p:ph idx="1" type="body"/>
          </p:nvPr>
        </p:nvSpPr>
        <p:spPr>
          <a:xfrm>
            <a:off x="539552" y="1113588"/>
            <a:ext cx="8136900" cy="3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ts val="1976"/>
              <a:buChar char="🞂"/>
            </a:pPr>
            <a:r>
              <a:rPr lang="pt-BR"/>
              <a:t>O que é o Regue-me?</a:t>
            </a:r>
            <a:endParaRPr/>
          </a:p>
          <a:p>
            <a:pPr indent="-273050" lvl="1" marL="547687" rtl="0" algn="l">
              <a:spcBef>
                <a:spcPts val="500"/>
              </a:spcBef>
              <a:spcAft>
                <a:spcPts val="0"/>
              </a:spcAft>
              <a:buClr>
                <a:srgbClr val="3366FF"/>
              </a:buClr>
              <a:buSzPts val="1748"/>
              <a:buChar char="🞂"/>
            </a:pPr>
            <a:r>
              <a:rPr lang="pt-BR"/>
              <a:t>Aplicativo voltado à educação ambiental</a:t>
            </a:r>
            <a:endParaRPr/>
          </a:p>
          <a:p>
            <a:pPr indent="-238251" lvl="2" marL="822325" rtl="0" algn="just">
              <a:spcBef>
                <a:spcPts val="600"/>
              </a:spcBef>
              <a:spcAft>
                <a:spcPts val="0"/>
              </a:spcAft>
              <a:buClr>
                <a:srgbClr val="3366FF"/>
              </a:buClr>
              <a:buSzPts val="1520"/>
              <a:buFont typeface="Arial"/>
              <a:buChar char="🞂"/>
            </a:pPr>
            <a:r>
              <a:rPr lang="pt-BR"/>
              <a:t>Aplicativo Android</a:t>
            </a:r>
            <a:endParaRPr/>
          </a:p>
          <a:p>
            <a:pPr indent="-238251" lvl="2" marL="822325" rtl="0" algn="just">
              <a:spcBef>
                <a:spcPts val="600"/>
              </a:spcBef>
              <a:spcAft>
                <a:spcPts val="0"/>
              </a:spcAft>
              <a:buClr>
                <a:srgbClr val="3366FF"/>
              </a:buClr>
              <a:buSzPts val="1520"/>
              <a:buFont typeface="Arial"/>
              <a:buChar char="🞂"/>
            </a:pPr>
            <a:r>
              <a:rPr lang="pt-BR"/>
              <a:t>Rega de plantas</a:t>
            </a:r>
            <a:endParaRPr/>
          </a:p>
          <a:p>
            <a:pPr indent="-238251" lvl="2" marL="822325" rtl="0" algn="just">
              <a:spcBef>
                <a:spcPts val="600"/>
              </a:spcBef>
              <a:spcAft>
                <a:spcPts val="0"/>
              </a:spcAft>
              <a:buClr>
                <a:srgbClr val="3366FF"/>
              </a:buClr>
              <a:buSzPts val="1520"/>
              <a:buFont typeface="Arial"/>
              <a:buChar char="🞂"/>
            </a:pPr>
            <a:r>
              <a:rPr lang="pt-BR"/>
              <a:t>Gamificação</a:t>
            </a:r>
            <a:endParaRPr sz="2800"/>
          </a:p>
        </p:txBody>
      </p:sp>
      <p:sp>
        <p:nvSpPr>
          <p:cNvPr id="86" name="Google Shape;86;ge1dac59868_0_7"/>
          <p:cNvSpPr txBox="1"/>
          <p:nvPr/>
        </p:nvSpPr>
        <p:spPr>
          <a:xfrm>
            <a:off x="612775" y="4767263"/>
            <a:ext cx="1981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ge1dac59868_0_7"/>
          <p:cNvSpPr txBox="1"/>
          <p:nvPr/>
        </p:nvSpPr>
        <p:spPr>
          <a:xfrm>
            <a:off x="1475656" y="4767263"/>
            <a:ext cx="6336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Avaliação da Acessibilidade de Deficientes Visuais em Produtos de Software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e1dac59868_0_7"/>
          <p:cNvSpPr/>
          <p:nvPr/>
        </p:nvSpPr>
        <p:spPr>
          <a:xfrm>
            <a:off x="1" y="4760100"/>
            <a:ext cx="9144000" cy="383400"/>
          </a:xfrm>
          <a:prstGeom prst="rect">
            <a:avLst/>
          </a:prstGeom>
          <a:solidFill>
            <a:srgbClr val="3366FF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Regue-me: Cuidando do Meio Ambiente de Forma Gamificada</a:t>
            </a:r>
            <a:endParaRPr sz="1600">
              <a:solidFill>
                <a:schemeClr val="lt1"/>
              </a:solidFill>
              <a:latin typeface="Libre Franklin Thin"/>
              <a:ea typeface="Libre Franklin Thin"/>
              <a:cs typeface="Libre Franklin Thin"/>
              <a:sym typeface="Libre Franklin Thin"/>
            </a:endParaRPr>
          </a:p>
        </p:txBody>
      </p:sp>
      <p:sp>
        <p:nvSpPr>
          <p:cNvPr id="89" name="Google Shape;89;ge1dac59868_0_7"/>
          <p:cNvSpPr/>
          <p:nvPr/>
        </p:nvSpPr>
        <p:spPr>
          <a:xfrm>
            <a:off x="8676456" y="4760100"/>
            <a:ext cx="467400" cy="383400"/>
          </a:xfrm>
          <a:prstGeom prst="rect">
            <a:avLst/>
          </a:prstGeom>
          <a:solidFill>
            <a:srgbClr val="3366FF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6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‹#›</a:t>
            </a:fld>
            <a:endParaRPr b="0" i="0" sz="1600" u="none" cap="none" strike="noStrike">
              <a:solidFill>
                <a:schemeClr val="lt1"/>
              </a:solidFill>
              <a:latin typeface="Libre Franklin Thin"/>
              <a:ea typeface="Libre Franklin Thin"/>
              <a:cs typeface="Libre Franklin Thin"/>
              <a:sym typeface="Libre Franklin Thin"/>
            </a:endParaRPr>
          </a:p>
        </p:txBody>
      </p:sp>
      <p:pic>
        <p:nvPicPr>
          <p:cNvPr id="90" name="Google Shape;90;ge1dac59868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6283" y="144640"/>
            <a:ext cx="610174" cy="626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 txBox="1"/>
          <p:nvPr>
            <p:ph idx="12" type="sldNum"/>
          </p:nvPr>
        </p:nvSpPr>
        <p:spPr>
          <a:xfrm>
            <a:off x="612775" y="4767263"/>
            <a:ext cx="1981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6"/>
          <p:cNvSpPr txBox="1"/>
          <p:nvPr>
            <p:ph idx="11" type="ftr"/>
          </p:nvPr>
        </p:nvSpPr>
        <p:spPr>
          <a:xfrm>
            <a:off x="1475656" y="4767263"/>
            <a:ext cx="63365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Avaliação da Acessibilidade de Deficientes Visuais em Produtos de Software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6"/>
          <p:cNvSpPr txBox="1"/>
          <p:nvPr/>
        </p:nvSpPr>
        <p:spPr>
          <a:xfrm>
            <a:off x="395536" y="100608"/>
            <a:ext cx="82296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800" u="none" cap="none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323528" y="951570"/>
            <a:ext cx="8424936" cy="3672408"/>
          </a:xfrm>
          <a:prstGeom prst="roundRect">
            <a:avLst>
              <a:gd fmla="val 16667" name="adj"/>
            </a:avLst>
          </a:prstGeom>
          <a:solidFill>
            <a:schemeClr val="lt1">
              <a:alpha val="80000"/>
            </a:schemeClr>
          </a:solidFill>
          <a:ln>
            <a:noFill/>
          </a:ln>
          <a:effectLst>
            <a:outerShdw blurRad="50800" rotWithShape="0" dir="5400000" dist="4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6"/>
          <p:cNvSpPr txBox="1"/>
          <p:nvPr>
            <p:ph idx="1" type="body"/>
          </p:nvPr>
        </p:nvSpPr>
        <p:spPr>
          <a:xfrm>
            <a:off x="539552" y="1113588"/>
            <a:ext cx="8136904" cy="3510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600"/>
              </a:spcBef>
              <a:spcAft>
                <a:spcPts val="0"/>
              </a:spcAft>
              <a:buClr>
                <a:srgbClr val="3366FF"/>
              </a:buClr>
              <a:buSzPts val="1976"/>
              <a:buChar char="🞂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Objetiv</a:t>
            </a:r>
            <a:r>
              <a:rPr lang="pt-BR"/>
              <a:t>os</a:t>
            </a:r>
            <a:endParaRPr/>
          </a:p>
          <a:p>
            <a:pPr indent="-273050" lvl="1" marL="547687" rtl="0" algn="l">
              <a:spcBef>
                <a:spcPts val="500"/>
              </a:spcBef>
              <a:spcAft>
                <a:spcPts val="0"/>
              </a:spcAft>
              <a:buClr>
                <a:srgbClr val="3366FF"/>
              </a:buClr>
              <a:buSzPts val="1748"/>
              <a:buChar char="🞂"/>
            </a:pPr>
            <a:r>
              <a:rPr lang="pt-BR"/>
              <a:t>Promover a educação ambiental</a:t>
            </a:r>
            <a:endParaRPr/>
          </a:p>
          <a:p>
            <a:pPr indent="-273050" lvl="1" marL="547687" rtl="0" algn="l">
              <a:spcBef>
                <a:spcPts val="500"/>
              </a:spcBef>
              <a:spcAft>
                <a:spcPts val="0"/>
              </a:spcAft>
              <a:buClr>
                <a:srgbClr val="3366FF"/>
              </a:buClr>
              <a:buSzPts val="1748"/>
              <a:buChar char="🞂"/>
            </a:pPr>
            <a:r>
              <a:rPr lang="pt-BR"/>
              <a:t>Incentivar os cuidados básicos com plantas</a:t>
            </a:r>
            <a:endParaRPr/>
          </a:p>
          <a:p>
            <a:pPr indent="-272997" lvl="1" marL="547199" rtl="0" algn="l">
              <a:spcBef>
                <a:spcPts val="500"/>
              </a:spcBef>
              <a:spcAft>
                <a:spcPts val="0"/>
              </a:spcAft>
              <a:buClr>
                <a:srgbClr val="3366FF"/>
              </a:buClr>
              <a:buSzPts val="1748"/>
              <a:buChar char="🞂"/>
            </a:pPr>
            <a:r>
              <a:rPr lang="pt-BR"/>
              <a:t>Despertar o aprendizado através da gamificação</a:t>
            </a:r>
            <a:endParaRPr/>
          </a:p>
          <a:p>
            <a:pPr indent="-273050" lvl="1" marL="547687" rtl="0" algn="l">
              <a:spcBef>
                <a:spcPts val="500"/>
              </a:spcBef>
              <a:spcAft>
                <a:spcPts val="0"/>
              </a:spcAft>
              <a:buClr>
                <a:srgbClr val="3366FF"/>
              </a:buClr>
              <a:buSzPts val="1748"/>
              <a:buChar char="🞂"/>
            </a:pPr>
            <a:r>
              <a:rPr lang="pt-BR"/>
              <a:t>Motivar crianças e jovens a cuidar de plantas</a:t>
            </a:r>
            <a:endParaRPr/>
          </a:p>
          <a:p>
            <a:pPr indent="0" lvl="0" marL="547687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6"/>
          <p:cNvSpPr txBox="1"/>
          <p:nvPr/>
        </p:nvSpPr>
        <p:spPr>
          <a:xfrm>
            <a:off x="612775" y="4767263"/>
            <a:ext cx="1981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6"/>
          <p:cNvSpPr txBox="1"/>
          <p:nvPr/>
        </p:nvSpPr>
        <p:spPr>
          <a:xfrm>
            <a:off x="1475656" y="4767263"/>
            <a:ext cx="63365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Avaliação da Acessibilidade de Deficientes Visuais em Produtos de Software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6"/>
          <p:cNvSpPr/>
          <p:nvPr/>
        </p:nvSpPr>
        <p:spPr>
          <a:xfrm>
            <a:off x="1" y="4760100"/>
            <a:ext cx="9144000" cy="383400"/>
          </a:xfrm>
          <a:prstGeom prst="rect">
            <a:avLst/>
          </a:prstGeom>
          <a:solidFill>
            <a:srgbClr val="3366FF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Regue-me: Cuidando do Meio Ambiente de Forma Gamificada</a:t>
            </a:r>
            <a:endParaRPr sz="160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03" name="Google Shape;103;p6"/>
          <p:cNvSpPr/>
          <p:nvPr/>
        </p:nvSpPr>
        <p:spPr>
          <a:xfrm>
            <a:off x="8676456" y="4760100"/>
            <a:ext cx="467544" cy="383400"/>
          </a:xfrm>
          <a:prstGeom prst="rect">
            <a:avLst/>
          </a:prstGeom>
          <a:solidFill>
            <a:srgbClr val="3366FF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6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‹#›</a:t>
            </a:fld>
            <a:endParaRPr b="0" i="0" sz="1600" u="none" cap="none" strike="noStrike">
              <a:solidFill>
                <a:schemeClr val="lt1"/>
              </a:solidFill>
              <a:latin typeface="Libre Franklin Thin"/>
              <a:ea typeface="Libre Franklin Thin"/>
              <a:cs typeface="Libre Franklin Thin"/>
              <a:sym typeface="Libre Franklin Thin"/>
            </a:endParaRPr>
          </a:p>
        </p:txBody>
      </p:sp>
      <p:pic>
        <p:nvPicPr>
          <p:cNvPr id="104" name="Google Shape;10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6283" y="144640"/>
            <a:ext cx="610173" cy="626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7"/>
          <p:cNvSpPr txBox="1"/>
          <p:nvPr>
            <p:ph idx="12" type="sldNum"/>
          </p:nvPr>
        </p:nvSpPr>
        <p:spPr>
          <a:xfrm>
            <a:off x="612775" y="4767263"/>
            <a:ext cx="1981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" name="Google Shape;11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237" y="0"/>
            <a:ext cx="91604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7"/>
          <p:cNvSpPr/>
          <p:nvPr/>
        </p:nvSpPr>
        <p:spPr>
          <a:xfrm>
            <a:off x="1475656" y="2463738"/>
            <a:ext cx="6120680" cy="1458162"/>
          </a:xfrm>
          <a:prstGeom prst="roundRect">
            <a:avLst>
              <a:gd fmla="val 16667" name="adj"/>
            </a:avLst>
          </a:prstGeom>
          <a:solidFill>
            <a:srgbClr val="3366FF">
              <a:alpha val="53725"/>
            </a:srgbClr>
          </a:solidFill>
          <a:ln>
            <a:noFill/>
          </a:ln>
          <a:effectLst>
            <a:outerShdw blurRad="50800" rotWithShape="0" dir="5400000" dist="4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5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Referencial Teórico</a:t>
            </a:r>
            <a:endParaRPr b="1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8"/>
          <p:cNvSpPr txBox="1"/>
          <p:nvPr>
            <p:ph idx="12" type="sldNum"/>
          </p:nvPr>
        </p:nvSpPr>
        <p:spPr>
          <a:xfrm>
            <a:off x="612775" y="4767263"/>
            <a:ext cx="1981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8"/>
          <p:cNvSpPr txBox="1"/>
          <p:nvPr>
            <p:ph idx="11" type="ftr"/>
          </p:nvPr>
        </p:nvSpPr>
        <p:spPr>
          <a:xfrm>
            <a:off x="1475656" y="4767263"/>
            <a:ext cx="63365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Avaliação da Acessibilidade de Deficientes Visuais em Produtos de Software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8"/>
          <p:cNvSpPr txBox="1"/>
          <p:nvPr/>
        </p:nvSpPr>
        <p:spPr>
          <a:xfrm>
            <a:off x="395536" y="100608"/>
            <a:ext cx="82296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800" u="none" cap="none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Referencial Teórico</a:t>
            </a:r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323528" y="951570"/>
            <a:ext cx="8424936" cy="3672408"/>
          </a:xfrm>
          <a:prstGeom prst="roundRect">
            <a:avLst>
              <a:gd fmla="val 16667" name="adj"/>
            </a:avLst>
          </a:prstGeom>
          <a:solidFill>
            <a:schemeClr val="lt1">
              <a:alpha val="80000"/>
            </a:schemeClr>
          </a:solidFill>
          <a:ln>
            <a:noFill/>
          </a:ln>
          <a:effectLst>
            <a:outerShdw blurRad="50800" rotWithShape="0" dir="5400000" dist="4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8"/>
          <p:cNvSpPr txBox="1"/>
          <p:nvPr>
            <p:ph idx="1" type="body"/>
          </p:nvPr>
        </p:nvSpPr>
        <p:spPr>
          <a:xfrm>
            <a:off x="539552" y="1113588"/>
            <a:ext cx="8136904" cy="3510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ts val="1976"/>
              <a:buChar char="🞂"/>
            </a:pPr>
            <a:r>
              <a:rPr lang="pt-BR"/>
              <a:t>Educação segundo Marcos Cuba</a:t>
            </a:r>
            <a:endParaRPr/>
          </a:p>
          <a:p>
            <a:pPr indent="-273050" lvl="1" marL="547687" rtl="0" algn="l">
              <a:spcBef>
                <a:spcPts val="500"/>
              </a:spcBef>
              <a:spcAft>
                <a:spcPts val="0"/>
              </a:spcAft>
              <a:buClr>
                <a:srgbClr val="3366FF"/>
              </a:buClr>
              <a:buSzPts val="1748"/>
              <a:buChar char="🞂"/>
            </a:pPr>
            <a:r>
              <a:rPr lang="pt-BR"/>
              <a:t>Conteúdo extenso</a:t>
            </a:r>
            <a:endParaRPr/>
          </a:p>
          <a:p>
            <a:pPr indent="-228600" lvl="2" marL="822325" rtl="0" algn="l">
              <a:spcBef>
                <a:spcPts val="500"/>
              </a:spcBef>
              <a:spcAft>
                <a:spcPts val="0"/>
              </a:spcAft>
              <a:buClr>
                <a:srgbClr val="3366FF"/>
              </a:buClr>
              <a:buSzPts val="1520"/>
              <a:buChar char="🞂"/>
            </a:pPr>
            <a:r>
              <a:rPr lang="pt-BR"/>
              <a:t>Falta de aprofundamento devido ao tempo</a:t>
            </a:r>
            <a:endParaRPr/>
          </a:p>
          <a:p>
            <a:pPr indent="-273075" lvl="0" marL="273599" rtl="0" algn="l"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ts val="1976"/>
              <a:buChar char="🞂"/>
            </a:pPr>
            <a:r>
              <a:rPr lang="pt-BR"/>
              <a:t>Método de ensino segundo </a:t>
            </a:r>
            <a:r>
              <a:rPr lang="pt-BR" sz="2600"/>
              <a:t>Monica Leite</a:t>
            </a:r>
            <a:endParaRPr sz="2600"/>
          </a:p>
          <a:p>
            <a:pPr indent="-272997" lvl="1" marL="547199" rtl="0" algn="l">
              <a:spcBef>
                <a:spcPts val="500"/>
              </a:spcBef>
              <a:spcAft>
                <a:spcPts val="0"/>
              </a:spcAft>
              <a:buClr>
                <a:srgbClr val="3366FF"/>
              </a:buClr>
              <a:buSzPts val="1748"/>
              <a:buChar char="🞂"/>
            </a:pPr>
            <a:r>
              <a:rPr lang="pt-BR" sz="2300">
                <a:solidFill>
                  <a:schemeClr val="dk2"/>
                </a:solidFill>
              </a:rPr>
              <a:t>Renovação da metodologia</a:t>
            </a:r>
            <a:endParaRPr sz="2300">
              <a:solidFill>
                <a:schemeClr val="dk2"/>
              </a:solidFill>
            </a:endParaRPr>
          </a:p>
          <a:p>
            <a:pPr indent="-238251" lvl="2" marL="822325" rtl="0" algn="l">
              <a:spcBef>
                <a:spcPts val="500"/>
              </a:spcBef>
              <a:spcAft>
                <a:spcPts val="0"/>
              </a:spcAft>
              <a:buClr>
                <a:srgbClr val="3366FF"/>
              </a:buClr>
              <a:buSzPts val="1520"/>
              <a:buChar char="🞂"/>
            </a:pPr>
            <a:r>
              <a:rPr lang="pt-BR" sz="2000"/>
              <a:t>Utilizar o impacto social como incentivo</a:t>
            </a:r>
            <a:endParaRPr sz="20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8"/>
          <p:cNvSpPr txBox="1"/>
          <p:nvPr/>
        </p:nvSpPr>
        <p:spPr>
          <a:xfrm>
            <a:off x="612775" y="4767263"/>
            <a:ext cx="1981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8"/>
          <p:cNvSpPr txBox="1"/>
          <p:nvPr/>
        </p:nvSpPr>
        <p:spPr>
          <a:xfrm>
            <a:off x="1475656" y="4767263"/>
            <a:ext cx="63365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Avaliação da Acessibilidade de Deficientes Visuais em Produtos de Software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8"/>
          <p:cNvSpPr/>
          <p:nvPr/>
        </p:nvSpPr>
        <p:spPr>
          <a:xfrm>
            <a:off x="1" y="4760100"/>
            <a:ext cx="9144000" cy="383400"/>
          </a:xfrm>
          <a:prstGeom prst="rect">
            <a:avLst/>
          </a:prstGeom>
          <a:solidFill>
            <a:srgbClr val="3366FF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Regue-me: Cuidando do Meio Ambiente de Forma Gamificada</a:t>
            </a:r>
            <a:endParaRPr sz="1600">
              <a:solidFill>
                <a:schemeClr val="lt1"/>
              </a:solidFill>
              <a:latin typeface="Libre Franklin Thin"/>
              <a:ea typeface="Libre Franklin Thin"/>
              <a:cs typeface="Libre Franklin Thin"/>
              <a:sym typeface="Libre Franklin Thin"/>
            </a:endParaRPr>
          </a:p>
        </p:txBody>
      </p:sp>
      <p:sp>
        <p:nvSpPr>
          <p:cNvPr id="124" name="Google Shape;124;p8"/>
          <p:cNvSpPr/>
          <p:nvPr/>
        </p:nvSpPr>
        <p:spPr>
          <a:xfrm>
            <a:off x="8676456" y="4760100"/>
            <a:ext cx="467544" cy="383400"/>
          </a:xfrm>
          <a:prstGeom prst="rect">
            <a:avLst/>
          </a:prstGeom>
          <a:solidFill>
            <a:srgbClr val="3366FF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6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‹#›</a:t>
            </a:fld>
            <a:endParaRPr b="0" i="0" sz="1600" u="none" cap="none" strike="noStrike">
              <a:solidFill>
                <a:schemeClr val="lt1"/>
              </a:solidFill>
              <a:latin typeface="Libre Franklin Thin"/>
              <a:ea typeface="Libre Franklin Thin"/>
              <a:cs typeface="Libre Franklin Thin"/>
              <a:sym typeface="Libre Franklin Thin"/>
            </a:endParaRPr>
          </a:p>
        </p:txBody>
      </p:sp>
      <p:pic>
        <p:nvPicPr>
          <p:cNvPr id="125" name="Google Shape;12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6283" y="144640"/>
            <a:ext cx="610173" cy="626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"/>
          <p:cNvSpPr txBox="1"/>
          <p:nvPr>
            <p:ph idx="12" type="sldNum"/>
          </p:nvPr>
        </p:nvSpPr>
        <p:spPr>
          <a:xfrm>
            <a:off x="612775" y="4767263"/>
            <a:ext cx="1981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9"/>
          <p:cNvSpPr txBox="1"/>
          <p:nvPr>
            <p:ph idx="11" type="ftr"/>
          </p:nvPr>
        </p:nvSpPr>
        <p:spPr>
          <a:xfrm>
            <a:off x="1475656" y="4767263"/>
            <a:ext cx="63365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Avaliação da Acessibilidade de Deficientes Visuais em Produtos de Software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9"/>
          <p:cNvSpPr txBox="1"/>
          <p:nvPr/>
        </p:nvSpPr>
        <p:spPr>
          <a:xfrm>
            <a:off x="395536" y="100608"/>
            <a:ext cx="8229600" cy="7429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4800" u="none" cap="none" strike="noStrike">
                <a:solidFill>
                  <a:srgbClr val="3366FF"/>
                </a:solidFill>
                <a:latin typeface="Arial"/>
                <a:ea typeface="Arial"/>
                <a:cs typeface="Arial"/>
                <a:sym typeface="Arial"/>
              </a:rPr>
              <a:t>Referencial Teórico</a:t>
            </a:r>
            <a:endParaRPr/>
          </a:p>
        </p:txBody>
      </p:sp>
      <p:sp>
        <p:nvSpPr>
          <p:cNvPr id="133" name="Google Shape;133;p9"/>
          <p:cNvSpPr/>
          <p:nvPr/>
        </p:nvSpPr>
        <p:spPr>
          <a:xfrm>
            <a:off x="323528" y="951570"/>
            <a:ext cx="8424936" cy="3672408"/>
          </a:xfrm>
          <a:prstGeom prst="roundRect">
            <a:avLst>
              <a:gd fmla="val 16667" name="adj"/>
            </a:avLst>
          </a:prstGeom>
          <a:solidFill>
            <a:schemeClr val="lt1">
              <a:alpha val="80000"/>
            </a:schemeClr>
          </a:solidFill>
          <a:ln>
            <a:noFill/>
          </a:ln>
          <a:effectLst>
            <a:outerShdw blurRad="50800" rotWithShape="0" dir="5400000" dist="43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9"/>
          <p:cNvSpPr txBox="1"/>
          <p:nvPr>
            <p:ph idx="1" type="body"/>
          </p:nvPr>
        </p:nvSpPr>
        <p:spPr>
          <a:xfrm>
            <a:off x="539552" y="1113588"/>
            <a:ext cx="8136904" cy="3510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3050" lvl="0" marL="273050" rtl="0" algn="l">
              <a:spcBef>
                <a:spcPts val="0"/>
              </a:spcBef>
              <a:spcAft>
                <a:spcPts val="0"/>
              </a:spcAft>
              <a:buClr>
                <a:srgbClr val="3366FF"/>
              </a:buClr>
              <a:buSzPts val="1976"/>
              <a:buChar char="🞂"/>
            </a:pPr>
            <a:r>
              <a:rPr lang="pt-BR"/>
              <a:t>Desenvolvimento social segundo Josiele Maria, </a:t>
            </a:r>
            <a:r>
              <a:rPr i="1" lang="pt-BR"/>
              <a:t>et al</a:t>
            </a:r>
            <a:endParaRPr i="1"/>
          </a:p>
          <a:p>
            <a:pPr indent="-273049" lvl="1" marL="547688" rtl="0" algn="l">
              <a:spcBef>
                <a:spcPts val="500"/>
              </a:spcBef>
              <a:spcAft>
                <a:spcPts val="0"/>
              </a:spcAft>
              <a:buClr>
                <a:srgbClr val="3366FF"/>
              </a:buClr>
              <a:buSzPts val="1748"/>
              <a:buChar char="🞂"/>
            </a:pPr>
            <a:r>
              <a:rPr lang="pt-BR"/>
              <a:t>Ética, moral e bons hábitos</a:t>
            </a:r>
            <a:endParaRPr/>
          </a:p>
          <a:p>
            <a:pPr indent="-228600" lvl="2" marL="822325" rtl="0" algn="l">
              <a:spcBef>
                <a:spcPts val="500"/>
              </a:spcBef>
              <a:spcAft>
                <a:spcPts val="0"/>
              </a:spcAft>
              <a:buClr>
                <a:srgbClr val="3366FF"/>
              </a:buClr>
              <a:buSzPts val="1520"/>
              <a:buChar char="🞂"/>
            </a:pPr>
            <a:r>
              <a:rPr lang="pt-BR"/>
              <a:t>Primeiras responsabilidades voltadas para o meio ambiente</a:t>
            </a:r>
            <a:endParaRPr/>
          </a:p>
        </p:txBody>
      </p:sp>
      <p:sp>
        <p:nvSpPr>
          <p:cNvPr id="135" name="Google Shape;135;p9"/>
          <p:cNvSpPr txBox="1"/>
          <p:nvPr/>
        </p:nvSpPr>
        <p:spPr>
          <a:xfrm>
            <a:off x="612775" y="4767263"/>
            <a:ext cx="19812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9"/>
          <p:cNvSpPr txBox="1"/>
          <p:nvPr/>
        </p:nvSpPr>
        <p:spPr>
          <a:xfrm>
            <a:off x="1475656" y="4767263"/>
            <a:ext cx="6336556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Avaliação da Acessibilidade de Deficientes Visuais em Produtos de Software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9"/>
          <p:cNvSpPr/>
          <p:nvPr/>
        </p:nvSpPr>
        <p:spPr>
          <a:xfrm>
            <a:off x="1" y="4760100"/>
            <a:ext cx="9144000" cy="383400"/>
          </a:xfrm>
          <a:prstGeom prst="rect">
            <a:avLst/>
          </a:prstGeom>
          <a:solidFill>
            <a:srgbClr val="3366FF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Regue-me: Cuidando do Meio Ambiente de Forma Gamificada</a:t>
            </a:r>
            <a:endParaRPr sz="1600">
              <a:solidFill>
                <a:schemeClr val="lt1"/>
              </a:solidFill>
              <a:latin typeface="Libre Franklin Thin"/>
              <a:ea typeface="Libre Franklin Thin"/>
              <a:cs typeface="Libre Franklin Thin"/>
              <a:sym typeface="Libre Franklin Thin"/>
            </a:endParaRPr>
          </a:p>
        </p:txBody>
      </p:sp>
      <p:sp>
        <p:nvSpPr>
          <p:cNvPr id="138" name="Google Shape;138;p9"/>
          <p:cNvSpPr/>
          <p:nvPr/>
        </p:nvSpPr>
        <p:spPr>
          <a:xfrm>
            <a:off x="8676456" y="4760100"/>
            <a:ext cx="467544" cy="383400"/>
          </a:xfrm>
          <a:prstGeom prst="rect">
            <a:avLst/>
          </a:prstGeom>
          <a:solidFill>
            <a:srgbClr val="3366FF"/>
          </a:solidFill>
          <a:ln cap="flat" cmpd="sng" w="9525">
            <a:solidFill>
              <a:srgbClr val="3366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600" u="none" cap="none" strike="noStrike">
                <a:solidFill>
                  <a:schemeClr val="lt1"/>
                </a:solidFill>
                <a:latin typeface="Libre Franklin Thin"/>
                <a:ea typeface="Libre Franklin Thin"/>
                <a:cs typeface="Libre Franklin Thin"/>
                <a:sym typeface="Libre Franklin Thin"/>
              </a:rPr>
              <a:t>‹#›</a:t>
            </a:fld>
            <a:endParaRPr b="0" i="0" sz="1600" u="none" cap="none" strike="noStrike">
              <a:solidFill>
                <a:schemeClr val="lt1"/>
              </a:solidFill>
              <a:latin typeface="Libre Franklin Thin"/>
              <a:ea typeface="Libre Franklin Thin"/>
              <a:cs typeface="Libre Franklin Thin"/>
              <a:sym typeface="Libre Franklin Thin"/>
            </a:endParaRPr>
          </a:p>
        </p:txBody>
      </p:sp>
      <p:pic>
        <p:nvPicPr>
          <p:cNvPr id="139" name="Google Shape;13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6283" y="144640"/>
            <a:ext cx="610173" cy="626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_Origem">
  <a:themeElements>
    <a:clrScheme name="Origem">
      <a:dk1>
        <a:srgbClr val="000000"/>
      </a:dk1>
      <a:lt1>
        <a:srgbClr val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2010-02-14T21:28:18Z</dcterms:created>
  <dc:creator>usuario</dc:creator>
</cp:coreProperties>
</file>